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321" r:id="rId3"/>
    <p:sldId id="274" r:id="rId4"/>
    <p:sldId id="304" r:id="rId5"/>
    <p:sldId id="324" r:id="rId6"/>
    <p:sldId id="322" r:id="rId7"/>
    <p:sldId id="325" r:id="rId8"/>
    <p:sldId id="257" r:id="rId9"/>
    <p:sldId id="313" r:id="rId10"/>
    <p:sldId id="319" r:id="rId11"/>
    <p:sldId id="317" r:id="rId12"/>
    <p:sldId id="262" r:id="rId13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Source Serif Pro" panose="02040603050405020204" pitchFamily="18" charset="0"/>
      <p:regular r:id="rId19"/>
      <p:bold r:id="rId20"/>
      <p:italic r:id="rId21"/>
      <p:boldItalic r:id="rId22"/>
    </p:embeddedFont>
    <p:embeddedFont>
      <p:font typeface="Source Serif Pro ExtraLight" panose="02040203050405020204" pitchFamily="18" charset="0"/>
      <p:regular r:id="rId23"/>
      <p:bold r:id="rId24"/>
      <p:italic r:id="rId25"/>
      <p:boldItalic r:id="rId26"/>
    </p:embeddedFont>
    <p:embeddedFont>
      <p:font typeface="Source Serif Pro Light" panose="02040303050405020204" pitchFamily="18" charset="0"/>
      <p:regular r:id="rId27"/>
      <p:bold r:id="rId28"/>
      <p:italic r:id="rId29"/>
      <p:boldItalic r:id="rId30"/>
    </p:embeddedFont>
    <p:embeddedFont>
      <p:font typeface="Source Serif Pro SemiBold" panose="02040703050405020204" pitchFamily="18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BEE96C-2036-4A25-8521-562DA1007D76}" v="173" dt="2023-08-02T10:06:30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microsoft.com/office/2016/11/relationships/changesInfo" Target="changesInfos/changesInfo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Łukasz Komuda" userId="6fc867cf-591d-4e6c-bb49-8595650d4b4f" providerId="ADAL" clId="{61BEE96C-2036-4A25-8521-562DA1007D76}"/>
    <pc:docChg chg="undo custSel addSld delSld modSld sldOrd">
      <pc:chgData name="Łukasz Komuda" userId="6fc867cf-591d-4e6c-bb49-8595650d4b4f" providerId="ADAL" clId="{61BEE96C-2036-4A25-8521-562DA1007D76}" dt="2023-08-02T10:07:04.813" v="4974" actId="403"/>
      <pc:docMkLst>
        <pc:docMk/>
      </pc:docMkLst>
      <pc:sldChg chg="addSp delSp modSp mod">
        <pc:chgData name="Łukasz Komuda" userId="6fc867cf-591d-4e6c-bb49-8595650d4b4f" providerId="ADAL" clId="{61BEE96C-2036-4A25-8521-562DA1007D76}" dt="2023-08-02T10:05:43.365" v="4966" actId="20577"/>
        <pc:sldMkLst>
          <pc:docMk/>
          <pc:sldMk cId="0" sldId="256"/>
        </pc:sldMkLst>
        <pc:spChg chg="add del">
          <ac:chgData name="Łukasz Komuda" userId="6fc867cf-591d-4e6c-bb49-8595650d4b4f" providerId="ADAL" clId="{61BEE96C-2036-4A25-8521-562DA1007D76}" dt="2023-08-01T18:59:33.463" v="3572" actId="478"/>
          <ac:spMkLst>
            <pc:docMk/>
            <pc:sldMk cId="0" sldId="256"/>
            <ac:spMk id="2" creationId="{1145C566-84BB-7184-C434-753C50034996}"/>
          </ac:spMkLst>
        </pc:spChg>
        <pc:spChg chg="mod">
          <ac:chgData name="Łukasz Komuda" userId="6fc867cf-591d-4e6c-bb49-8595650d4b4f" providerId="ADAL" clId="{61BEE96C-2036-4A25-8521-562DA1007D76}" dt="2023-08-02T10:05:43.365" v="4966" actId="20577"/>
          <ac:spMkLst>
            <pc:docMk/>
            <pc:sldMk cId="0" sldId="256"/>
            <ac:spMk id="54" creationId="{00000000-0000-0000-0000-000000000000}"/>
          </ac:spMkLst>
        </pc:spChg>
        <pc:spChg chg="mod">
          <ac:chgData name="Łukasz Komuda" userId="6fc867cf-591d-4e6c-bb49-8595650d4b4f" providerId="ADAL" clId="{61BEE96C-2036-4A25-8521-562DA1007D76}" dt="2023-08-01T18:20:12.542" v="15" actId="20577"/>
          <ac:spMkLst>
            <pc:docMk/>
            <pc:sldMk cId="0" sldId="256"/>
            <ac:spMk id="55" creationId="{00000000-0000-0000-0000-000000000000}"/>
          </ac:spMkLst>
        </pc:spChg>
      </pc:sldChg>
      <pc:sldChg chg="addSp modSp mod modTransition">
        <pc:chgData name="Łukasz Komuda" userId="6fc867cf-591d-4e6c-bb49-8595650d4b4f" providerId="ADAL" clId="{61BEE96C-2036-4A25-8521-562DA1007D76}" dt="2023-08-02T09:56:24.791" v="4784"/>
        <pc:sldMkLst>
          <pc:docMk/>
          <pc:sldMk cId="0" sldId="257"/>
        </pc:sldMkLst>
        <pc:spChg chg="mod">
          <ac:chgData name="Łukasz Komuda" userId="6fc867cf-591d-4e6c-bb49-8595650d4b4f" providerId="ADAL" clId="{61BEE96C-2036-4A25-8521-562DA1007D76}" dt="2023-08-01T18:50:32.032" v="3357" actId="14100"/>
          <ac:spMkLst>
            <pc:docMk/>
            <pc:sldMk cId="0" sldId="257"/>
            <ac:spMk id="3" creationId="{A32BECC9-73A4-471B-B115-A0EBC7581646}"/>
          </ac:spMkLst>
        </pc:spChg>
        <pc:picChg chg="add mod">
          <ac:chgData name="Łukasz Komuda" userId="6fc867cf-591d-4e6c-bb49-8595650d4b4f" providerId="ADAL" clId="{61BEE96C-2036-4A25-8521-562DA1007D76}" dt="2023-08-01T19:05:03.239" v="3602" actId="14100"/>
          <ac:picMkLst>
            <pc:docMk/>
            <pc:sldMk cId="0" sldId="257"/>
            <ac:picMk id="4098" creationId="{D7084AB5-7A18-A4A6-0F9B-576CCA6B72A8}"/>
          </ac:picMkLst>
        </pc:picChg>
      </pc:sldChg>
      <pc:sldChg chg="del">
        <pc:chgData name="Łukasz Komuda" userId="6fc867cf-591d-4e6c-bb49-8595650d4b4f" providerId="ADAL" clId="{61BEE96C-2036-4A25-8521-562DA1007D76}" dt="2023-08-01T18:53:33.979" v="3531" actId="47"/>
        <pc:sldMkLst>
          <pc:docMk/>
          <pc:sldMk cId="0" sldId="260"/>
        </pc:sldMkLst>
      </pc:sldChg>
      <pc:sldChg chg="addSp delSp mod modTransition">
        <pc:chgData name="Łukasz Komuda" userId="6fc867cf-591d-4e6c-bb49-8595650d4b4f" providerId="ADAL" clId="{61BEE96C-2036-4A25-8521-562DA1007D76}" dt="2023-08-02T09:56:24.791" v="4784"/>
        <pc:sldMkLst>
          <pc:docMk/>
          <pc:sldMk cId="0" sldId="262"/>
        </pc:sldMkLst>
        <pc:picChg chg="add del">
          <ac:chgData name="Łukasz Komuda" userId="6fc867cf-591d-4e6c-bb49-8595650d4b4f" providerId="ADAL" clId="{61BEE96C-2036-4A25-8521-562DA1007D76}" dt="2023-08-01T19:00:24.489" v="3576" actId="22"/>
          <ac:picMkLst>
            <pc:docMk/>
            <pc:sldMk cId="0" sldId="262"/>
            <ac:picMk id="4" creationId="{E3EA87B2-13BE-8F0D-763A-4EB5BD7D39AF}"/>
          </ac:picMkLst>
        </pc:picChg>
      </pc:sldChg>
      <pc:sldChg chg="add del ord setBg">
        <pc:chgData name="Łukasz Komuda" userId="6fc867cf-591d-4e6c-bb49-8595650d4b4f" providerId="ADAL" clId="{61BEE96C-2036-4A25-8521-562DA1007D76}" dt="2023-08-01T18:53:31.168" v="3530" actId="47"/>
        <pc:sldMkLst>
          <pc:docMk/>
          <pc:sldMk cId="3536326221" sldId="270"/>
        </pc:sldMkLst>
      </pc:sldChg>
      <pc:sldChg chg="addSp delSp modSp add del mod modTransition">
        <pc:chgData name="Łukasz Komuda" userId="6fc867cf-591d-4e6c-bb49-8595650d4b4f" providerId="ADAL" clId="{61BEE96C-2036-4A25-8521-562DA1007D76}" dt="2023-08-02T09:56:24.791" v="4784"/>
        <pc:sldMkLst>
          <pc:docMk/>
          <pc:sldMk cId="2152587757" sldId="274"/>
        </pc:sldMkLst>
        <pc:spChg chg="mod">
          <ac:chgData name="Łukasz Komuda" userId="6fc867cf-591d-4e6c-bb49-8595650d4b4f" providerId="ADAL" clId="{61BEE96C-2036-4A25-8521-562DA1007D76}" dt="2023-08-02T09:52:18.849" v="4778" actId="20577"/>
          <ac:spMkLst>
            <pc:docMk/>
            <pc:sldMk cId="2152587757" sldId="274"/>
            <ac:spMk id="76" creationId="{00000000-0000-0000-0000-000000000000}"/>
          </ac:spMkLst>
        </pc:spChg>
        <pc:picChg chg="add mod">
          <ac:chgData name="Łukasz Komuda" userId="6fc867cf-591d-4e6c-bb49-8595650d4b4f" providerId="ADAL" clId="{61BEE96C-2036-4A25-8521-562DA1007D76}" dt="2023-08-01T18:57:53.477" v="3556" actId="1076"/>
          <ac:picMkLst>
            <pc:docMk/>
            <pc:sldMk cId="2152587757" sldId="274"/>
            <ac:picMk id="2050" creationId="{56FECFC6-751A-7831-331E-332C742BA00D}"/>
          </ac:picMkLst>
        </pc:picChg>
        <pc:picChg chg="del mod">
          <ac:chgData name="Łukasz Komuda" userId="6fc867cf-591d-4e6c-bb49-8595650d4b4f" providerId="ADAL" clId="{61BEE96C-2036-4A25-8521-562DA1007D76}" dt="2023-08-01T18:57:27.309" v="3553" actId="478"/>
          <ac:picMkLst>
            <pc:docMk/>
            <pc:sldMk cId="2152587757" sldId="274"/>
            <ac:picMk id="4098" creationId="{596E3903-63F6-4F73-991B-81B6D2B31B3D}"/>
          </ac:picMkLst>
        </pc:picChg>
        <pc:cxnChg chg="mod">
          <ac:chgData name="Łukasz Komuda" userId="6fc867cf-591d-4e6c-bb49-8595650d4b4f" providerId="ADAL" clId="{61BEE96C-2036-4A25-8521-562DA1007D76}" dt="2023-08-02T09:27:34.304" v="3914" actId="14100"/>
          <ac:cxnSpMkLst>
            <pc:docMk/>
            <pc:sldMk cId="2152587757" sldId="274"/>
            <ac:cxnSpMk id="77" creationId="{00000000-0000-0000-0000-000000000000}"/>
          </ac:cxnSpMkLst>
        </pc:cxnChg>
      </pc:sldChg>
      <pc:sldChg chg="del">
        <pc:chgData name="Łukasz Komuda" userId="6fc867cf-591d-4e6c-bb49-8595650d4b4f" providerId="ADAL" clId="{61BEE96C-2036-4A25-8521-562DA1007D76}" dt="2023-08-01T18:20:29.037" v="16" actId="47"/>
        <pc:sldMkLst>
          <pc:docMk/>
          <pc:sldMk cId="726112802" sldId="275"/>
        </pc:sldMkLst>
      </pc:sldChg>
      <pc:sldChg chg="modSp add mod ord modTransition">
        <pc:chgData name="Łukasz Komuda" userId="6fc867cf-591d-4e6c-bb49-8595650d4b4f" providerId="ADAL" clId="{61BEE96C-2036-4A25-8521-562DA1007D76}" dt="2023-08-02T09:56:24.791" v="4784"/>
        <pc:sldMkLst>
          <pc:docMk/>
          <pc:sldMk cId="589860719" sldId="304"/>
        </pc:sldMkLst>
        <pc:spChg chg="mod">
          <ac:chgData name="Łukasz Komuda" userId="6fc867cf-591d-4e6c-bb49-8595650d4b4f" providerId="ADAL" clId="{61BEE96C-2036-4A25-8521-562DA1007D76}" dt="2023-08-01T18:36:41.534" v="1859" actId="20577"/>
          <ac:spMkLst>
            <pc:docMk/>
            <pc:sldMk cId="589860719" sldId="304"/>
            <ac:spMk id="2" creationId="{A1DC307E-3AFC-A344-20BD-BF399E66F339}"/>
          </ac:spMkLst>
        </pc:spChg>
        <pc:graphicFrameChg chg="mod">
          <ac:chgData name="Łukasz Komuda" userId="6fc867cf-591d-4e6c-bb49-8595650d4b4f" providerId="ADAL" clId="{61BEE96C-2036-4A25-8521-562DA1007D76}" dt="2023-08-01T18:37:25.684" v="1942" actId="113"/>
          <ac:graphicFrameMkLst>
            <pc:docMk/>
            <pc:sldMk cId="589860719" sldId="304"/>
            <ac:graphicFrameMk id="5" creationId="{38EE941B-5DB2-C3D6-8437-47BCB9F43C9A}"/>
          </ac:graphicFrameMkLst>
        </pc:graphicFrameChg>
      </pc:sldChg>
      <pc:sldChg chg="del">
        <pc:chgData name="Łukasz Komuda" userId="6fc867cf-591d-4e6c-bb49-8595650d4b4f" providerId="ADAL" clId="{61BEE96C-2036-4A25-8521-562DA1007D76}" dt="2023-08-01T18:53:58.078" v="3539" actId="47"/>
        <pc:sldMkLst>
          <pc:docMk/>
          <pc:sldMk cId="751378021" sldId="309"/>
        </pc:sldMkLst>
      </pc:sldChg>
      <pc:sldChg chg="del">
        <pc:chgData name="Łukasz Komuda" userId="6fc867cf-591d-4e6c-bb49-8595650d4b4f" providerId="ADAL" clId="{61BEE96C-2036-4A25-8521-562DA1007D76}" dt="2023-08-01T18:53:51.497" v="3538" actId="47"/>
        <pc:sldMkLst>
          <pc:docMk/>
          <pc:sldMk cId="4252293899" sldId="310"/>
        </pc:sldMkLst>
      </pc:sldChg>
      <pc:sldChg chg="del">
        <pc:chgData name="Łukasz Komuda" userId="6fc867cf-591d-4e6c-bb49-8595650d4b4f" providerId="ADAL" clId="{61BEE96C-2036-4A25-8521-562DA1007D76}" dt="2023-08-01T18:53:37.230" v="3532" actId="47"/>
        <pc:sldMkLst>
          <pc:docMk/>
          <pc:sldMk cId="3982555484" sldId="311"/>
        </pc:sldMkLst>
      </pc:sldChg>
      <pc:sldChg chg="addSp delSp modSp add del mod modTransition">
        <pc:chgData name="Łukasz Komuda" userId="6fc867cf-591d-4e6c-bb49-8595650d4b4f" providerId="ADAL" clId="{61BEE96C-2036-4A25-8521-562DA1007D76}" dt="2023-08-02T10:06:51.126" v="4970" actId="403"/>
        <pc:sldMkLst>
          <pc:docMk/>
          <pc:sldMk cId="3059660423" sldId="313"/>
        </pc:sldMkLst>
        <pc:spChg chg="mod">
          <ac:chgData name="Łukasz Komuda" userId="6fc867cf-591d-4e6c-bb49-8595650d4b4f" providerId="ADAL" clId="{61BEE96C-2036-4A25-8521-562DA1007D76}" dt="2023-08-02T10:06:51.126" v="4970" actId="403"/>
          <ac:spMkLst>
            <pc:docMk/>
            <pc:sldMk cId="3059660423" sldId="313"/>
            <ac:spMk id="88" creationId="{00000000-0000-0000-0000-000000000000}"/>
          </ac:spMkLst>
        </pc:spChg>
        <pc:picChg chg="add mod">
          <ac:chgData name="Łukasz Komuda" userId="6fc867cf-591d-4e6c-bb49-8595650d4b4f" providerId="ADAL" clId="{61BEE96C-2036-4A25-8521-562DA1007D76}" dt="2023-08-01T19:06:29.259" v="3616" actId="14100"/>
          <ac:picMkLst>
            <pc:docMk/>
            <pc:sldMk cId="3059660423" sldId="313"/>
            <ac:picMk id="3" creationId="{A1FED6F8-AC3A-DFC5-8BEB-56021C81F2E3}"/>
          </ac:picMkLst>
        </pc:picChg>
        <pc:picChg chg="add del mod">
          <ac:chgData name="Łukasz Komuda" userId="6fc867cf-591d-4e6c-bb49-8595650d4b4f" providerId="ADAL" clId="{61BEE96C-2036-4A25-8521-562DA1007D76}" dt="2023-08-02T09:42:02.614" v="4529" actId="478"/>
          <ac:picMkLst>
            <pc:docMk/>
            <pc:sldMk cId="3059660423" sldId="313"/>
            <ac:picMk id="4" creationId="{E68DBBFF-ACD8-51AB-7E49-0BE1B1C19042}"/>
          </ac:picMkLst>
        </pc:picChg>
        <pc:picChg chg="add mod">
          <ac:chgData name="Łukasz Komuda" userId="6fc867cf-591d-4e6c-bb49-8595650d4b4f" providerId="ADAL" clId="{61BEE96C-2036-4A25-8521-562DA1007D76}" dt="2023-08-02T09:42:03.284" v="4530"/>
          <ac:picMkLst>
            <pc:docMk/>
            <pc:sldMk cId="3059660423" sldId="313"/>
            <ac:picMk id="5" creationId="{1F4A535C-E052-BA3C-C477-0C1133384BE8}"/>
          </ac:picMkLst>
        </pc:picChg>
      </pc:sldChg>
      <pc:sldChg chg="del">
        <pc:chgData name="Łukasz Komuda" userId="6fc867cf-591d-4e6c-bb49-8595650d4b4f" providerId="ADAL" clId="{61BEE96C-2036-4A25-8521-562DA1007D76}" dt="2023-08-01T18:53:39.742" v="3533" actId="47"/>
        <pc:sldMkLst>
          <pc:docMk/>
          <pc:sldMk cId="3365178072" sldId="314"/>
        </pc:sldMkLst>
      </pc:sldChg>
      <pc:sldChg chg="del">
        <pc:chgData name="Łukasz Komuda" userId="6fc867cf-591d-4e6c-bb49-8595650d4b4f" providerId="ADAL" clId="{61BEE96C-2036-4A25-8521-562DA1007D76}" dt="2023-08-01T18:53:47.706" v="3536" actId="47"/>
        <pc:sldMkLst>
          <pc:docMk/>
          <pc:sldMk cId="765281849" sldId="315"/>
        </pc:sldMkLst>
      </pc:sldChg>
      <pc:sldChg chg="del">
        <pc:chgData name="Łukasz Komuda" userId="6fc867cf-591d-4e6c-bb49-8595650d4b4f" providerId="ADAL" clId="{61BEE96C-2036-4A25-8521-562DA1007D76}" dt="2023-08-01T18:53:49.796" v="3537" actId="47"/>
        <pc:sldMkLst>
          <pc:docMk/>
          <pc:sldMk cId="2605462810" sldId="316"/>
        </pc:sldMkLst>
      </pc:sldChg>
      <pc:sldChg chg="addSp delSp modSp mod ord modTransition">
        <pc:chgData name="Łukasz Komuda" userId="6fc867cf-591d-4e6c-bb49-8595650d4b4f" providerId="ADAL" clId="{61BEE96C-2036-4A25-8521-562DA1007D76}" dt="2023-08-02T10:07:04.813" v="4974" actId="403"/>
        <pc:sldMkLst>
          <pc:docMk/>
          <pc:sldMk cId="1469888839" sldId="317"/>
        </pc:sldMkLst>
        <pc:spChg chg="mod">
          <ac:chgData name="Łukasz Komuda" userId="6fc867cf-591d-4e6c-bb49-8595650d4b4f" providerId="ADAL" clId="{61BEE96C-2036-4A25-8521-562DA1007D76}" dt="2023-08-02T10:07:04.813" v="4974" actId="403"/>
          <ac:spMkLst>
            <pc:docMk/>
            <pc:sldMk cId="1469888839" sldId="317"/>
            <ac:spMk id="88" creationId="{00000000-0000-0000-0000-000000000000}"/>
          </ac:spMkLst>
        </pc:spChg>
        <pc:picChg chg="add del mod">
          <ac:chgData name="Łukasz Komuda" userId="6fc867cf-591d-4e6c-bb49-8595650d4b4f" providerId="ADAL" clId="{61BEE96C-2036-4A25-8521-562DA1007D76}" dt="2023-08-02T09:42:06.777" v="4531" actId="478"/>
          <ac:picMkLst>
            <pc:docMk/>
            <pc:sldMk cId="1469888839" sldId="317"/>
            <ac:picMk id="3" creationId="{04AFA87D-13D9-C96D-6297-3D79801C2695}"/>
          </ac:picMkLst>
        </pc:picChg>
        <pc:picChg chg="add mod">
          <ac:chgData name="Łukasz Komuda" userId="6fc867cf-591d-4e6c-bb49-8595650d4b4f" providerId="ADAL" clId="{61BEE96C-2036-4A25-8521-562DA1007D76}" dt="2023-08-02T09:42:07.580" v="4532"/>
          <ac:picMkLst>
            <pc:docMk/>
            <pc:sldMk cId="1469888839" sldId="317"/>
            <ac:picMk id="4" creationId="{5674A65E-B15A-CAF5-7380-157700B805C6}"/>
          </ac:picMkLst>
        </pc:picChg>
      </pc:sldChg>
      <pc:sldChg chg="del">
        <pc:chgData name="Łukasz Komuda" userId="6fc867cf-591d-4e6c-bb49-8595650d4b4f" providerId="ADAL" clId="{61BEE96C-2036-4A25-8521-562DA1007D76}" dt="2023-08-01T18:53:45.330" v="3535" actId="47"/>
        <pc:sldMkLst>
          <pc:docMk/>
          <pc:sldMk cId="1175729301" sldId="318"/>
        </pc:sldMkLst>
      </pc:sldChg>
      <pc:sldChg chg="addSp delSp modSp mod modTransition">
        <pc:chgData name="Łukasz Komuda" userId="6fc867cf-591d-4e6c-bb49-8595650d4b4f" providerId="ADAL" clId="{61BEE96C-2036-4A25-8521-562DA1007D76}" dt="2023-08-02T10:06:57.065" v="4972" actId="403"/>
        <pc:sldMkLst>
          <pc:docMk/>
          <pc:sldMk cId="1471723727" sldId="319"/>
        </pc:sldMkLst>
        <pc:spChg chg="mod">
          <ac:chgData name="Łukasz Komuda" userId="6fc867cf-591d-4e6c-bb49-8595650d4b4f" providerId="ADAL" clId="{61BEE96C-2036-4A25-8521-562DA1007D76}" dt="2023-08-02T10:06:57.065" v="4972" actId="403"/>
          <ac:spMkLst>
            <pc:docMk/>
            <pc:sldMk cId="1471723727" sldId="319"/>
            <ac:spMk id="88" creationId="{00000000-0000-0000-0000-000000000000}"/>
          </ac:spMkLst>
        </pc:spChg>
        <pc:picChg chg="add mod">
          <ac:chgData name="Łukasz Komuda" userId="6fc867cf-591d-4e6c-bb49-8595650d4b4f" providerId="ADAL" clId="{61BEE96C-2036-4A25-8521-562DA1007D76}" dt="2023-08-01T19:06:38.898" v="3617"/>
          <ac:picMkLst>
            <pc:docMk/>
            <pc:sldMk cId="1471723727" sldId="319"/>
            <ac:picMk id="3" creationId="{5B9A2982-6FB8-3164-0DD1-DADA686A74C3}"/>
          </ac:picMkLst>
        </pc:picChg>
        <pc:picChg chg="add del mod">
          <ac:chgData name="Łukasz Komuda" userId="6fc867cf-591d-4e6c-bb49-8595650d4b4f" providerId="ADAL" clId="{61BEE96C-2036-4A25-8521-562DA1007D76}" dt="2023-08-02T10:06:22.892" v="4967" actId="478"/>
          <ac:picMkLst>
            <pc:docMk/>
            <pc:sldMk cId="1471723727" sldId="319"/>
            <ac:picMk id="4" creationId="{DABAC836-FC2F-D813-E110-5DD3F3E720FC}"/>
          </ac:picMkLst>
        </pc:picChg>
        <pc:picChg chg="add mod">
          <ac:chgData name="Łukasz Komuda" userId="6fc867cf-591d-4e6c-bb49-8595650d4b4f" providerId="ADAL" clId="{61BEE96C-2036-4A25-8521-562DA1007D76}" dt="2023-08-02T10:06:30.094" v="4968"/>
          <ac:picMkLst>
            <pc:docMk/>
            <pc:sldMk cId="1471723727" sldId="319"/>
            <ac:picMk id="5" creationId="{3043D9DA-F6D9-A087-A7AD-C235EA29B177}"/>
          </ac:picMkLst>
        </pc:picChg>
      </pc:sldChg>
      <pc:sldChg chg="del">
        <pc:chgData name="Łukasz Komuda" userId="6fc867cf-591d-4e6c-bb49-8595650d4b4f" providerId="ADAL" clId="{61BEE96C-2036-4A25-8521-562DA1007D76}" dt="2023-08-01T18:53:41.887" v="3534" actId="47"/>
        <pc:sldMkLst>
          <pc:docMk/>
          <pc:sldMk cId="3517296150" sldId="320"/>
        </pc:sldMkLst>
      </pc:sldChg>
      <pc:sldChg chg="addSp delSp modSp mod ord modTransition">
        <pc:chgData name="Łukasz Komuda" userId="6fc867cf-591d-4e6c-bb49-8595650d4b4f" providerId="ADAL" clId="{61BEE96C-2036-4A25-8521-562DA1007D76}" dt="2023-08-02T09:56:24.791" v="4784"/>
        <pc:sldMkLst>
          <pc:docMk/>
          <pc:sldMk cId="1258097275" sldId="321"/>
        </pc:sldMkLst>
        <pc:spChg chg="mod">
          <ac:chgData name="Łukasz Komuda" userId="6fc867cf-591d-4e6c-bb49-8595650d4b4f" providerId="ADAL" clId="{61BEE96C-2036-4A25-8521-562DA1007D76}" dt="2023-08-02T09:26:55.441" v="3910" actId="113"/>
          <ac:spMkLst>
            <pc:docMk/>
            <pc:sldMk cId="1258097275" sldId="321"/>
            <ac:spMk id="76" creationId="{00000000-0000-0000-0000-000000000000}"/>
          </ac:spMkLst>
        </pc:spChg>
        <pc:picChg chg="add mod">
          <ac:chgData name="Łukasz Komuda" userId="6fc867cf-591d-4e6c-bb49-8595650d4b4f" providerId="ADAL" clId="{61BEE96C-2036-4A25-8521-562DA1007D76}" dt="2023-08-01T18:58:12.400" v="3559" actId="1076"/>
          <ac:picMkLst>
            <pc:docMk/>
            <pc:sldMk cId="1258097275" sldId="321"/>
            <ac:picMk id="1026" creationId="{A6E6EFE2-A47F-8A86-0D4C-F7DEC9DACB30}"/>
          </ac:picMkLst>
        </pc:picChg>
        <pc:cxnChg chg="del">
          <ac:chgData name="Łukasz Komuda" userId="6fc867cf-591d-4e6c-bb49-8595650d4b4f" providerId="ADAL" clId="{61BEE96C-2036-4A25-8521-562DA1007D76}" dt="2023-08-01T18:58:06.034" v="3557" actId="478"/>
          <ac:cxnSpMkLst>
            <pc:docMk/>
            <pc:sldMk cId="1258097275" sldId="321"/>
            <ac:cxnSpMk id="77" creationId="{00000000-0000-0000-0000-000000000000}"/>
          </ac:cxnSpMkLst>
        </pc:cxnChg>
      </pc:sldChg>
      <pc:sldChg chg="addSp delSp modSp add mod modTransition">
        <pc:chgData name="Łukasz Komuda" userId="6fc867cf-591d-4e6c-bb49-8595650d4b4f" providerId="ADAL" clId="{61BEE96C-2036-4A25-8521-562DA1007D76}" dt="2023-08-02T09:56:24.791" v="4784"/>
        <pc:sldMkLst>
          <pc:docMk/>
          <pc:sldMk cId="141683044" sldId="322"/>
        </pc:sldMkLst>
        <pc:spChg chg="add mod">
          <ac:chgData name="Łukasz Komuda" userId="6fc867cf-591d-4e6c-bb49-8595650d4b4f" providerId="ADAL" clId="{61BEE96C-2036-4A25-8521-562DA1007D76}" dt="2023-08-02T09:42:44.545" v="4536" actId="20577"/>
          <ac:spMkLst>
            <pc:docMk/>
            <pc:sldMk cId="141683044" sldId="322"/>
            <ac:spMk id="2" creationId="{440A20E1-EE7B-884D-4093-40015BB5671C}"/>
          </ac:spMkLst>
        </pc:spChg>
        <pc:spChg chg="add del">
          <ac:chgData name="Łukasz Komuda" userId="6fc867cf-591d-4e6c-bb49-8595650d4b4f" providerId="ADAL" clId="{61BEE96C-2036-4A25-8521-562DA1007D76}" dt="2023-08-01T18:59:29.483" v="3570"/>
          <ac:spMkLst>
            <pc:docMk/>
            <pc:sldMk cId="141683044" sldId="322"/>
            <ac:spMk id="3" creationId="{D35F2167-22DB-7235-538B-54C423EF88BA}"/>
          </ac:spMkLst>
        </pc:spChg>
        <pc:spChg chg="mod">
          <ac:chgData name="Łukasz Komuda" userId="6fc867cf-591d-4e6c-bb49-8595650d4b4f" providerId="ADAL" clId="{61BEE96C-2036-4A25-8521-562DA1007D76}" dt="2023-08-02T09:30:56.695" v="3991" actId="20577"/>
          <ac:spMkLst>
            <pc:docMk/>
            <pc:sldMk cId="141683044" sldId="322"/>
            <ac:spMk id="76" creationId="{00000000-0000-0000-0000-000000000000}"/>
          </ac:spMkLst>
        </pc:spChg>
        <pc:picChg chg="add mod">
          <ac:chgData name="Łukasz Komuda" userId="6fc867cf-591d-4e6c-bb49-8595650d4b4f" providerId="ADAL" clId="{61BEE96C-2036-4A25-8521-562DA1007D76}" dt="2023-08-02T09:41:44.907" v="4528" actId="14100"/>
          <ac:picMkLst>
            <pc:docMk/>
            <pc:sldMk cId="141683044" sldId="322"/>
            <ac:picMk id="6" creationId="{E6E86006-C9AB-7CF7-8F25-EA43158560C7}"/>
          </ac:picMkLst>
        </pc:picChg>
        <pc:picChg chg="add del mod">
          <ac:chgData name="Łukasz Komuda" userId="6fc867cf-591d-4e6c-bb49-8595650d4b4f" providerId="ADAL" clId="{61BEE96C-2036-4A25-8521-562DA1007D76}" dt="2023-08-02T09:41:27.891" v="4523" actId="478"/>
          <ac:picMkLst>
            <pc:docMk/>
            <pc:sldMk cId="141683044" sldId="322"/>
            <ac:picMk id="2050" creationId="{87059FC8-74ED-686D-2A15-C7CA34048B65}"/>
          </ac:picMkLst>
        </pc:picChg>
        <pc:picChg chg="del">
          <ac:chgData name="Łukasz Komuda" userId="6fc867cf-591d-4e6c-bb49-8595650d4b4f" providerId="ADAL" clId="{61BEE96C-2036-4A25-8521-562DA1007D76}" dt="2023-08-01T18:41:33.353" v="2057" actId="478"/>
          <ac:picMkLst>
            <pc:docMk/>
            <pc:sldMk cId="141683044" sldId="322"/>
            <ac:picMk id="4098" creationId="{596E3903-63F6-4F73-991B-81B6D2B31B3D}"/>
          </ac:picMkLst>
        </pc:picChg>
        <pc:cxnChg chg="mod">
          <ac:chgData name="Łukasz Komuda" userId="6fc867cf-591d-4e6c-bb49-8595650d4b4f" providerId="ADAL" clId="{61BEE96C-2036-4A25-8521-562DA1007D76}" dt="2023-08-02T09:42:25.300" v="4533" actId="14100"/>
          <ac:cxnSpMkLst>
            <pc:docMk/>
            <pc:sldMk cId="141683044" sldId="322"/>
            <ac:cxnSpMk id="77" creationId="{00000000-0000-0000-0000-000000000000}"/>
          </ac:cxnSpMkLst>
        </pc:cxnChg>
      </pc:sldChg>
      <pc:sldChg chg="add del">
        <pc:chgData name="Łukasz Komuda" userId="6fc867cf-591d-4e6c-bb49-8595650d4b4f" providerId="ADAL" clId="{61BEE96C-2036-4A25-8521-562DA1007D76}" dt="2023-08-01T18:41:26.131" v="2056" actId="47"/>
        <pc:sldMkLst>
          <pc:docMk/>
          <pc:sldMk cId="2297226983" sldId="323"/>
        </pc:sldMkLst>
      </pc:sldChg>
      <pc:sldChg chg="addSp delSp modSp add del mod ord modTransition">
        <pc:chgData name="Łukasz Komuda" userId="6fc867cf-591d-4e6c-bb49-8595650d4b4f" providerId="ADAL" clId="{61BEE96C-2036-4A25-8521-562DA1007D76}" dt="2023-08-02T09:56:24.791" v="4784"/>
        <pc:sldMkLst>
          <pc:docMk/>
          <pc:sldMk cId="1639474971" sldId="324"/>
        </pc:sldMkLst>
        <pc:spChg chg="mod">
          <ac:chgData name="Łukasz Komuda" userId="6fc867cf-591d-4e6c-bb49-8595650d4b4f" providerId="ADAL" clId="{61BEE96C-2036-4A25-8521-562DA1007D76}" dt="2023-08-02T09:55:32.429" v="4783" actId="1076"/>
          <ac:spMkLst>
            <pc:docMk/>
            <pc:sldMk cId="1639474971" sldId="324"/>
            <ac:spMk id="2" creationId="{440A20E1-EE7B-884D-4093-40015BB5671C}"/>
          </ac:spMkLst>
        </pc:spChg>
        <pc:spChg chg="add del mod">
          <ac:chgData name="Łukasz Komuda" userId="6fc867cf-591d-4e6c-bb49-8595650d4b4f" providerId="ADAL" clId="{61BEE96C-2036-4A25-8521-562DA1007D76}" dt="2023-08-01T18:58:39.471" v="3562" actId="478"/>
          <ac:spMkLst>
            <pc:docMk/>
            <pc:sldMk cId="1639474971" sldId="324"/>
            <ac:spMk id="3" creationId="{39845672-1965-89BB-2A34-901D9AFDEC15}"/>
          </ac:spMkLst>
        </pc:spChg>
        <pc:spChg chg="add del mod">
          <ac:chgData name="Łukasz Komuda" userId="6fc867cf-591d-4e6c-bb49-8595650d4b4f" providerId="ADAL" clId="{61BEE96C-2036-4A25-8521-562DA1007D76}" dt="2023-08-01T18:58:55.345" v="3565" actId="478"/>
          <ac:spMkLst>
            <pc:docMk/>
            <pc:sldMk cId="1639474971" sldId="324"/>
            <ac:spMk id="4" creationId="{506A0BD0-A37D-EBB6-3D62-A8F2329CB688}"/>
          </ac:spMkLst>
        </pc:spChg>
        <pc:spChg chg="add del mod">
          <ac:chgData name="Łukasz Komuda" userId="6fc867cf-591d-4e6c-bb49-8595650d4b4f" providerId="ADAL" clId="{61BEE96C-2036-4A25-8521-562DA1007D76}" dt="2023-08-01T18:59:25.822" v="3568" actId="478"/>
          <ac:spMkLst>
            <pc:docMk/>
            <pc:sldMk cId="1639474971" sldId="324"/>
            <ac:spMk id="5" creationId="{01A6A716-2463-928A-3448-AD82D79CD785}"/>
          </ac:spMkLst>
        </pc:spChg>
        <pc:spChg chg="mod">
          <ac:chgData name="Łukasz Komuda" userId="6fc867cf-591d-4e6c-bb49-8595650d4b4f" providerId="ADAL" clId="{61BEE96C-2036-4A25-8521-562DA1007D76}" dt="2023-08-01T18:54:34.380" v="3543" actId="20577"/>
          <ac:spMkLst>
            <pc:docMk/>
            <pc:sldMk cId="1639474971" sldId="324"/>
            <ac:spMk id="76" creationId="{00000000-0000-0000-0000-000000000000}"/>
          </ac:spMkLst>
        </pc:spChg>
        <pc:picChg chg="add del">
          <ac:chgData name="Łukasz Komuda" userId="6fc867cf-591d-4e6c-bb49-8595650d4b4f" providerId="ADAL" clId="{61BEE96C-2036-4A25-8521-562DA1007D76}" dt="2023-08-01T19:01:12.674" v="3578" actId="22"/>
          <ac:picMkLst>
            <pc:docMk/>
            <pc:sldMk cId="1639474971" sldId="324"/>
            <ac:picMk id="4" creationId="{2A01E728-D6C8-BD03-5820-D5CD2D4D58DD}"/>
          </ac:picMkLst>
        </pc:picChg>
        <pc:picChg chg="add del">
          <ac:chgData name="Łukasz Komuda" userId="6fc867cf-591d-4e6c-bb49-8595650d4b4f" providerId="ADAL" clId="{61BEE96C-2036-4A25-8521-562DA1007D76}" dt="2023-08-01T19:00:17.904" v="3574" actId="478"/>
          <ac:picMkLst>
            <pc:docMk/>
            <pc:sldMk cId="1639474971" sldId="324"/>
            <ac:picMk id="7" creationId="{E4EDB4F2-5021-2CC1-688C-1964406E04B4}"/>
          </ac:picMkLst>
        </pc:picChg>
        <pc:picChg chg="add mod">
          <ac:chgData name="Łukasz Komuda" userId="6fc867cf-591d-4e6c-bb49-8595650d4b4f" providerId="ADAL" clId="{61BEE96C-2036-4A25-8521-562DA1007D76}" dt="2023-08-02T09:43:55.289" v="4546" actId="1076"/>
          <ac:picMkLst>
            <pc:docMk/>
            <pc:sldMk cId="1639474971" sldId="324"/>
            <ac:picMk id="1026" creationId="{25DB76F9-74C7-7BAE-A633-25BE6C022D1A}"/>
          </ac:picMkLst>
        </pc:picChg>
        <pc:picChg chg="del">
          <ac:chgData name="Łukasz Komuda" userId="6fc867cf-591d-4e6c-bb49-8595650d4b4f" providerId="ADAL" clId="{61BEE96C-2036-4A25-8521-562DA1007D76}" dt="2023-08-01T18:50:07.711" v="3346" actId="478"/>
          <ac:picMkLst>
            <pc:docMk/>
            <pc:sldMk cId="1639474971" sldId="324"/>
            <ac:picMk id="4098" creationId="{596E3903-63F6-4F73-991B-81B6D2B31B3D}"/>
          </ac:picMkLst>
        </pc:picChg>
      </pc:sldChg>
      <pc:sldChg chg="addSp delSp modSp add mod modTransition">
        <pc:chgData name="Łukasz Komuda" userId="6fc867cf-591d-4e6c-bb49-8595650d4b4f" providerId="ADAL" clId="{61BEE96C-2036-4A25-8521-562DA1007D76}" dt="2023-08-02T10:04:56.519" v="4941" actId="1076"/>
        <pc:sldMkLst>
          <pc:docMk/>
          <pc:sldMk cId="1830113760" sldId="325"/>
        </pc:sldMkLst>
        <pc:spChg chg="mod">
          <ac:chgData name="Łukasz Komuda" userId="6fc867cf-591d-4e6c-bb49-8595650d4b4f" providerId="ADAL" clId="{61BEE96C-2036-4A25-8521-562DA1007D76}" dt="2023-08-02T10:02:04.811" v="4932" actId="20577"/>
          <ac:spMkLst>
            <pc:docMk/>
            <pc:sldMk cId="1830113760" sldId="325"/>
            <ac:spMk id="2" creationId="{440A20E1-EE7B-884D-4093-40015BB5671C}"/>
          </ac:spMkLst>
        </pc:spChg>
        <pc:spChg chg="add del">
          <ac:chgData name="Łukasz Komuda" userId="6fc867cf-591d-4e6c-bb49-8595650d4b4f" providerId="ADAL" clId="{61BEE96C-2036-4A25-8521-562DA1007D76}" dt="2023-08-01T19:04:00.219" v="3596" actId="478"/>
          <ac:spMkLst>
            <pc:docMk/>
            <pc:sldMk cId="1830113760" sldId="325"/>
            <ac:spMk id="3" creationId="{9116ECF2-5690-DA38-B339-1091C5A1ECA2}"/>
          </ac:spMkLst>
        </pc:spChg>
        <pc:spChg chg="mod">
          <ac:chgData name="Łukasz Komuda" userId="6fc867cf-591d-4e6c-bb49-8595650d4b4f" providerId="ADAL" clId="{61BEE96C-2036-4A25-8521-562DA1007D76}" dt="2023-08-01T18:46:30.384" v="2735" actId="5793"/>
          <ac:spMkLst>
            <pc:docMk/>
            <pc:sldMk cId="1830113760" sldId="325"/>
            <ac:spMk id="76" creationId="{00000000-0000-0000-0000-000000000000}"/>
          </ac:spMkLst>
        </pc:spChg>
        <pc:picChg chg="add mod">
          <ac:chgData name="Łukasz Komuda" userId="6fc867cf-591d-4e6c-bb49-8595650d4b4f" providerId="ADAL" clId="{61BEE96C-2036-4A25-8521-562DA1007D76}" dt="2023-08-02T10:04:28.110" v="4938" actId="1076"/>
          <ac:picMkLst>
            <pc:docMk/>
            <pc:sldMk cId="1830113760" sldId="325"/>
            <ac:picMk id="1026" creationId="{B7F05683-6470-7FE4-C56C-2E9E002F1B36}"/>
          </ac:picMkLst>
        </pc:picChg>
        <pc:picChg chg="add mod">
          <ac:chgData name="Łukasz Komuda" userId="6fc867cf-591d-4e6c-bb49-8595650d4b4f" providerId="ADAL" clId="{61BEE96C-2036-4A25-8521-562DA1007D76}" dt="2023-08-02T10:04:03.376" v="4933" actId="1076"/>
          <ac:picMkLst>
            <pc:docMk/>
            <pc:sldMk cId="1830113760" sldId="325"/>
            <ac:picMk id="3076" creationId="{77A536D2-A2C3-8C24-B837-782FD0EC5F17}"/>
          </ac:picMkLst>
        </pc:picChg>
        <pc:cxnChg chg="mod ord">
          <ac:chgData name="Łukasz Komuda" userId="6fc867cf-591d-4e6c-bb49-8595650d4b4f" providerId="ADAL" clId="{61BEE96C-2036-4A25-8521-562DA1007D76}" dt="2023-08-02T10:04:56.519" v="4941" actId="1076"/>
          <ac:cxnSpMkLst>
            <pc:docMk/>
            <pc:sldMk cId="1830113760" sldId="325"/>
            <ac:cxnSpMk id="77" creationId="{00000000-0000-0000-0000-000000000000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87661-D9F9-4E41-97F9-4C63FAE0E409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6C83D3-95CD-4B85-A15C-A5BFFC68C7AD}">
      <dgm:prSet/>
      <dgm:spPr/>
      <dgm:t>
        <a:bodyPr/>
        <a:lstStyle/>
        <a:p>
          <a:r>
            <a:rPr lang="pl-PL" dirty="0"/>
            <a:t>1. Ekspertyzy  </a:t>
          </a:r>
          <a:endParaRPr lang="en-US" dirty="0"/>
        </a:p>
      </dgm:t>
    </dgm:pt>
    <dgm:pt modelId="{2C83E3F3-2884-4534-B96A-6CBF2A34DAEC}" type="parTrans" cxnId="{C19AA8FB-25C7-4F52-A57E-7E6A8EBBA3B2}">
      <dgm:prSet/>
      <dgm:spPr/>
      <dgm:t>
        <a:bodyPr/>
        <a:lstStyle/>
        <a:p>
          <a:endParaRPr lang="en-US"/>
        </a:p>
      </dgm:t>
    </dgm:pt>
    <dgm:pt modelId="{755F90AA-A6EF-445B-96AB-134D1A80B006}" type="sibTrans" cxnId="{C19AA8FB-25C7-4F52-A57E-7E6A8EBBA3B2}">
      <dgm:prSet/>
      <dgm:spPr/>
      <dgm:t>
        <a:bodyPr/>
        <a:lstStyle/>
        <a:p>
          <a:endParaRPr lang="en-US"/>
        </a:p>
      </dgm:t>
    </dgm:pt>
    <dgm:pt modelId="{5B773F08-FEA4-416D-B7A5-6D5260610E8F}">
      <dgm:prSet/>
      <dgm:spPr/>
      <dgm:t>
        <a:bodyPr/>
        <a:lstStyle/>
        <a:p>
          <a:r>
            <a:rPr lang="pl-PL" dirty="0"/>
            <a:t>2. Finalne wersje projektów</a:t>
          </a:r>
          <a:endParaRPr lang="en-US" dirty="0"/>
        </a:p>
      </dgm:t>
    </dgm:pt>
    <dgm:pt modelId="{E0340BAB-C504-4664-ADBD-C032C0CEEE2F}" type="parTrans" cxnId="{ECC77BDA-3269-47CA-B52F-8F56A8A5D464}">
      <dgm:prSet/>
      <dgm:spPr/>
      <dgm:t>
        <a:bodyPr/>
        <a:lstStyle/>
        <a:p>
          <a:endParaRPr lang="en-US"/>
        </a:p>
      </dgm:t>
    </dgm:pt>
    <dgm:pt modelId="{A436C6DE-CA73-4AED-92E4-0E983BB4B5F5}" type="sibTrans" cxnId="{ECC77BDA-3269-47CA-B52F-8F56A8A5D464}">
      <dgm:prSet/>
      <dgm:spPr/>
      <dgm:t>
        <a:bodyPr/>
        <a:lstStyle/>
        <a:p>
          <a:endParaRPr lang="en-US"/>
        </a:p>
      </dgm:t>
    </dgm:pt>
    <dgm:pt modelId="{D86B1B44-F382-4DE9-B44F-0220E2CDE4BD}">
      <dgm:prSet/>
      <dgm:spPr/>
      <dgm:t>
        <a:bodyPr/>
        <a:lstStyle/>
        <a:p>
          <a:r>
            <a:rPr lang="pl-PL" b="0" dirty="0"/>
            <a:t>3. Praca organiczna</a:t>
          </a:r>
          <a:endParaRPr lang="en-US" b="0" dirty="0"/>
        </a:p>
      </dgm:t>
    </dgm:pt>
    <dgm:pt modelId="{DB5EAD4F-BE23-4FD2-BFE0-083A491A2C02}" type="parTrans" cxnId="{758CBEBC-D7A3-4104-83F8-272460656C71}">
      <dgm:prSet/>
      <dgm:spPr/>
      <dgm:t>
        <a:bodyPr/>
        <a:lstStyle/>
        <a:p>
          <a:endParaRPr lang="en-US"/>
        </a:p>
      </dgm:t>
    </dgm:pt>
    <dgm:pt modelId="{EEF2FEB0-3588-4E44-B6EF-443BC66C9B78}" type="sibTrans" cxnId="{758CBEBC-D7A3-4104-83F8-272460656C71}">
      <dgm:prSet/>
      <dgm:spPr/>
      <dgm:t>
        <a:bodyPr/>
        <a:lstStyle/>
        <a:p>
          <a:endParaRPr lang="en-US"/>
        </a:p>
      </dgm:t>
    </dgm:pt>
    <dgm:pt modelId="{0783CCFA-1798-47F5-9655-789F0130933B}" type="pres">
      <dgm:prSet presAssocID="{52C87661-D9F9-4E41-97F9-4C63FAE0E409}" presName="linear" presStyleCnt="0">
        <dgm:presLayoutVars>
          <dgm:animLvl val="lvl"/>
          <dgm:resizeHandles val="exact"/>
        </dgm:presLayoutVars>
      </dgm:prSet>
      <dgm:spPr/>
    </dgm:pt>
    <dgm:pt modelId="{40D788D3-9635-41E0-A928-05BF17118591}" type="pres">
      <dgm:prSet presAssocID="{646C83D3-95CD-4B85-A15C-A5BFFC68C7AD}" presName="parentText" presStyleLbl="node1" presStyleIdx="0" presStyleCnt="3" custLinFactNeighborX="-60334" custLinFactNeighborY="-77467">
        <dgm:presLayoutVars>
          <dgm:chMax val="0"/>
          <dgm:bulletEnabled val="1"/>
        </dgm:presLayoutVars>
      </dgm:prSet>
      <dgm:spPr/>
    </dgm:pt>
    <dgm:pt modelId="{4B02E206-D6E9-4F61-8063-667A631B1F22}" type="pres">
      <dgm:prSet presAssocID="{755F90AA-A6EF-445B-96AB-134D1A80B006}" presName="spacer" presStyleCnt="0"/>
      <dgm:spPr/>
    </dgm:pt>
    <dgm:pt modelId="{64F3C3F5-71B3-4F20-BF87-A8CE7BF084CD}" type="pres">
      <dgm:prSet presAssocID="{5B773F08-FEA4-416D-B7A5-6D5260610E8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A112013-63EE-4792-A3CD-25E391C01A6C}" type="pres">
      <dgm:prSet presAssocID="{A436C6DE-CA73-4AED-92E4-0E983BB4B5F5}" presName="spacer" presStyleCnt="0"/>
      <dgm:spPr/>
    </dgm:pt>
    <dgm:pt modelId="{0517D758-2037-4352-9B34-026886F62908}" type="pres">
      <dgm:prSet presAssocID="{D86B1B44-F382-4DE9-B44F-0220E2CDE4B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B71E924-7E7F-478A-8AD2-D22AA1F2BBDE}" type="presOf" srcId="{D86B1B44-F382-4DE9-B44F-0220E2CDE4BD}" destId="{0517D758-2037-4352-9B34-026886F62908}" srcOrd="0" destOrd="0" presId="urn:microsoft.com/office/officeart/2005/8/layout/vList2"/>
    <dgm:cxn modelId="{758CBEBC-D7A3-4104-83F8-272460656C71}" srcId="{52C87661-D9F9-4E41-97F9-4C63FAE0E409}" destId="{D86B1B44-F382-4DE9-B44F-0220E2CDE4BD}" srcOrd="2" destOrd="0" parTransId="{DB5EAD4F-BE23-4FD2-BFE0-083A491A2C02}" sibTransId="{EEF2FEB0-3588-4E44-B6EF-443BC66C9B78}"/>
    <dgm:cxn modelId="{D30149D2-3D11-44AA-9E79-DDD75B0C00BA}" type="presOf" srcId="{52C87661-D9F9-4E41-97F9-4C63FAE0E409}" destId="{0783CCFA-1798-47F5-9655-789F0130933B}" srcOrd="0" destOrd="0" presId="urn:microsoft.com/office/officeart/2005/8/layout/vList2"/>
    <dgm:cxn modelId="{ECC77BDA-3269-47CA-B52F-8F56A8A5D464}" srcId="{52C87661-D9F9-4E41-97F9-4C63FAE0E409}" destId="{5B773F08-FEA4-416D-B7A5-6D5260610E8F}" srcOrd="1" destOrd="0" parTransId="{E0340BAB-C504-4664-ADBD-C032C0CEEE2F}" sibTransId="{A436C6DE-CA73-4AED-92E4-0E983BB4B5F5}"/>
    <dgm:cxn modelId="{98C131E3-2BD1-4C1F-97BD-B2C6C629EFCB}" type="presOf" srcId="{646C83D3-95CD-4B85-A15C-A5BFFC68C7AD}" destId="{40D788D3-9635-41E0-A928-05BF17118591}" srcOrd="0" destOrd="0" presId="urn:microsoft.com/office/officeart/2005/8/layout/vList2"/>
    <dgm:cxn modelId="{A11603E6-E500-4133-98D2-657E5A26C3DC}" type="presOf" srcId="{5B773F08-FEA4-416D-B7A5-6D5260610E8F}" destId="{64F3C3F5-71B3-4F20-BF87-A8CE7BF084CD}" srcOrd="0" destOrd="0" presId="urn:microsoft.com/office/officeart/2005/8/layout/vList2"/>
    <dgm:cxn modelId="{C19AA8FB-25C7-4F52-A57E-7E6A8EBBA3B2}" srcId="{52C87661-D9F9-4E41-97F9-4C63FAE0E409}" destId="{646C83D3-95CD-4B85-A15C-A5BFFC68C7AD}" srcOrd="0" destOrd="0" parTransId="{2C83E3F3-2884-4534-B96A-6CBF2A34DAEC}" sibTransId="{755F90AA-A6EF-445B-96AB-134D1A80B006}"/>
    <dgm:cxn modelId="{22DE327D-3147-4DDD-AA53-2633E77E690F}" type="presParOf" srcId="{0783CCFA-1798-47F5-9655-789F0130933B}" destId="{40D788D3-9635-41E0-A928-05BF17118591}" srcOrd="0" destOrd="0" presId="urn:microsoft.com/office/officeart/2005/8/layout/vList2"/>
    <dgm:cxn modelId="{093AF949-4734-417C-B7DE-848290A10B10}" type="presParOf" srcId="{0783CCFA-1798-47F5-9655-789F0130933B}" destId="{4B02E206-D6E9-4F61-8063-667A631B1F22}" srcOrd="1" destOrd="0" presId="urn:microsoft.com/office/officeart/2005/8/layout/vList2"/>
    <dgm:cxn modelId="{0A7F39ED-4553-4DA3-8512-9164D34D2480}" type="presParOf" srcId="{0783CCFA-1798-47F5-9655-789F0130933B}" destId="{64F3C3F5-71B3-4F20-BF87-A8CE7BF084CD}" srcOrd="2" destOrd="0" presId="urn:microsoft.com/office/officeart/2005/8/layout/vList2"/>
    <dgm:cxn modelId="{600622E9-FDF2-408E-A5B3-23D982419BD1}" type="presParOf" srcId="{0783CCFA-1798-47F5-9655-789F0130933B}" destId="{6A112013-63EE-4792-A3CD-25E391C01A6C}" srcOrd="3" destOrd="0" presId="urn:microsoft.com/office/officeart/2005/8/layout/vList2"/>
    <dgm:cxn modelId="{0AD7BFE9-E8E0-4940-A265-5F51CEB563F2}" type="presParOf" srcId="{0783CCFA-1798-47F5-9655-789F0130933B}" destId="{0517D758-2037-4352-9B34-026886F6290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788D3-9635-41E0-A928-05BF17118591}">
      <dsp:nvSpPr>
        <dsp:cNvPr id="0" name=""/>
        <dsp:cNvSpPr/>
      </dsp:nvSpPr>
      <dsp:spPr>
        <a:xfrm>
          <a:off x="0" y="0"/>
          <a:ext cx="5229225" cy="1444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1. Ekspertyzy  </a:t>
          </a:r>
          <a:endParaRPr lang="en-US" sz="3800" kern="1200" dirty="0"/>
        </a:p>
      </dsp:txBody>
      <dsp:txXfrm>
        <a:off x="70537" y="70537"/>
        <a:ext cx="5088151" cy="1303875"/>
      </dsp:txXfrm>
    </dsp:sp>
    <dsp:sp modelId="{64F3C3F5-71B3-4F20-BF87-A8CE7BF084CD}">
      <dsp:nvSpPr>
        <dsp:cNvPr id="0" name=""/>
        <dsp:cNvSpPr/>
      </dsp:nvSpPr>
      <dsp:spPr>
        <a:xfrm>
          <a:off x="0" y="1577812"/>
          <a:ext cx="5229225" cy="1444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2. Finalne wersje projektów</a:t>
          </a:r>
          <a:endParaRPr lang="en-US" sz="3800" kern="1200" dirty="0"/>
        </a:p>
      </dsp:txBody>
      <dsp:txXfrm>
        <a:off x="70537" y="1648349"/>
        <a:ext cx="5088151" cy="1303875"/>
      </dsp:txXfrm>
    </dsp:sp>
    <dsp:sp modelId="{0517D758-2037-4352-9B34-026886F62908}">
      <dsp:nvSpPr>
        <dsp:cNvPr id="0" name=""/>
        <dsp:cNvSpPr/>
      </dsp:nvSpPr>
      <dsp:spPr>
        <a:xfrm>
          <a:off x="0" y="3132202"/>
          <a:ext cx="5229225" cy="1444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b="0" kern="1200" dirty="0"/>
            <a:t>3. Praca organiczna</a:t>
          </a:r>
          <a:endParaRPr lang="en-US" sz="3800" b="0" kern="1200" dirty="0"/>
        </a:p>
      </dsp:txBody>
      <dsp:txXfrm>
        <a:off x="70537" y="3202739"/>
        <a:ext cx="5088151" cy="1303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6f497b3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6f497b3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37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e828b75e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e828b75e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e828b75e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e828b75e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3997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e828b75e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e828b75e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555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e828b75e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e828b75e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130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e828b75e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e828b75e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859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e828b75e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e828b75e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520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e828b75e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e828b75e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6f497b3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6f497b3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3901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6f497b3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6f497b3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902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2" y="0"/>
            <a:ext cx="3490722" cy="5143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82600" y="589788"/>
            <a:ext cx="2638175" cy="1570481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27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 noProof="1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094238" y="609600"/>
            <a:ext cx="4446258" cy="3971068"/>
          </a:xfrm>
        </p:spPr>
        <p:txBody>
          <a:bodyPr rtlCol="0"/>
          <a:lstStyle/>
          <a:p>
            <a:pPr lvl="0" rtl="0"/>
            <a:r>
              <a:rPr lang="pl-PL" noProof="1"/>
              <a:t>Kliknij, aby edytować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482599" y="2282288"/>
            <a:ext cx="2638175" cy="2298379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pl-PL" noProof="1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482598" y="4834890"/>
            <a:ext cx="2638176" cy="273844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E5374423-698D-493A-A093-777EB80FE69B}" type="datetime1">
              <a:rPr lang="pl-PL" noProof="1" smtClean="0"/>
              <a:t>02.08.2023</a:t>
            </a:fld>
            <a:endParaRPr lang="pl-PL" noProof="1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4094238" y="4834890"/>
            <a:ext cx="4000514" cy="273844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l-PL" noProof="1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pl-PL" noProof="1" dirty="0" smtClean="0"/>
              <a:pPr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410708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transferhub@fice.com.pl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97274" y="519550"/>
            <a:ext cx="6257533" cy="17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 dirty="0">
                <a:solidFill>
                  <a:srgbClr val="FFFFFF"/>
                </a:solidFill>
                <a:latin typeface="Source Serif Pro ExtraLight"/>
                <a:ea typeface="Source Serif Pro ExtraLight"/>
                <a:cs typeface="Source Serif Pro ExtraLight"/>
                <a:sym typeface="Source Serif Pro ExtraLight"/>
              </a:rPr>
              <a:t>Skalowanie innowacji społecznych</a:t>
            </a:r>
            <a:br>
              <a:rPr lang="pl-PL" sz="3000" dirty="0">
                <a:solidFill>
                  <a:srgbClr val="FFFFFF"/>
                </a:solidFill>
                <a:latin typeface="Source Serif Pro ExtraLight"/>
                <a:ea typeface="Source Serif Pro ExtraLight"/>
                <a:cs typeface="Source Serif Pro ExtraLight"/>
                <a:sym typeface="Source Serif Pro ExtraLight"/>
              </a:rPr>
            </a:br>
            <a:r>
              <a:rPr lang="pl-PL" sz="3000" dirty="0">
                <a:solidFill>
                  <a:srgbClr val="FFFFFF"/>
                </a:solidFill>
                <a:latin typeface="Source Serif Pro ExtraLight"/>
                <a:ea typeface="Source Serif Pro ExtraLight"/>
                <a:cs typeface="Source Serif Pro ExtraLight"/>
                <a:sym typeface="Source Serif Pro ExtraLight"/>
              </a:rPr>
              <a:t>w praktyce TransferHub</a:t>
            </a:r>
            <a:endParaRPr lang="pl-PL" sz="1800" dirty="0">
              <a:solidFill>
                <a:srgbClr val="FFFFFF"/>
              </a:solidFill>
              <a:latin typeface="Source Serif Pro ExtraLight"/>
              <a:ea typeface="Source Serif Pro ExtraLight"/>
              <a:cs typeface="Source Serif Pro ExtraLight"/>
              <a:sym typeface="Source Serif Pro ExtraLigh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797275" y="2479213"/>
            <a:ext cx="3296700" cy="8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>
                <a:solidFill>
                  <a:srgbClr val="FFFFFF"/>
                </a:solidFill>
                <a:latin typeface="Source Serif Pro ExtraLight"/>
                <a:ea typeface="Source Serif Pro ExtraLight"/>
                <a:cs typeface="Source Serif Pro ExtraLight"/>
                <a:sym typeface="Source Serif Pro ExtraLight"/>
              </a:rPr>
              <a:t>02.08.2023</a:t>
            </a:r>
            <a:br>
              <a:rPr lang="pl-PL" sz="1400" dirty="0">
                <a:solidFill>
                  <a:srgbClr val="FFFFFF"/>
                </a:solidFill>
                <a:latin typeface="Source Serif Pro ExtraLight"/>
                <a:ea typeface="Source Serif Pro ExtraLight"/>
                <a:cs typeface="Source Serif Pro ExtraLight"/>
                <a:sym typeface="Source Serif Pro ExtraLight"/>
              </a:rPr>
            </a:br>
            <a:br>
              <a:rPr lang="pl-PL" sz="1400" dirty="0">
                <a:solidFill>
                  <a:srgbClr val="FFFFFF"/>
                </a:solidFill>
                <a:latin typeface="Source Serif Pro ExtraLight"/>
                <a:ea typeface="Source Serif Pro ExtraLight"/>
                <a:cs typeface="Source Serif Pro ExtraLight"/>
                <a:sym typeface="Source Serif Pro ExtraLight"/>
              </a:rPr>
            </a:br>
            <a:r>
              <a:rPr lang="pl-PL" sz="1400" dirty="0">
                <a:solidFill>
                  <a:srgbClr val="FFFFFF"/>
                </a:solidFill>
                <a:latin typeface="Source Serif Pro ExtraLight"/>
                <a:ea typeface="Source Serif Pro ExtraLight"/>
                <a:cs typeface="Source Serif Pro ExtraLight"/>
                <a:sym typeface="Source Serif Pro ExtraLight"/>
              </a:rPr>
              <a:t>Łukasz Komuda</a:t>
            </a:r>
            <a:endParaRPr sz="1400" dirty="0">
              <a:solidFill>
                <a:srgbClr val="FFFFFF"/>
              </a:solidFill>
              <a:latin typeface="Source Serif Pro ExtraLight"/>
              <a:ea typeface="Source Serif Pro ExtraLight"/>
              <a:cs typeface="Source Serif Pro ExtraLight"/>
              <a:sym typeface="Source Serif Pro ExtraLight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 rot="10800000">
            <a:off x="830725" y="2333200"/>
            <a:ext cx="528900" cy="0"/>
          </a:xfrm>
          <a:prstGeom prst="straightConnector1">
            <a:avLst/>
          </a:prstGeom>
          <a:noFill/>
          <a:ln w="9525" cap="flat" cmpd="sng">
            <a:solidFill>
              <a:srgbClr val="F05002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57" name="Google Shape;57;p13"/>
          <p:cNvPicPr preferRelativeResize="0"/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>
            <a:off x="2194850" y="4230475"/>
            <a:ext cx="1108800" cy="44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 amt="79000"/>
          </a:blip>
          <a:stretch>
            <a:fillRect/>
          </a:stretch>
        </p:blipFill>
        <p:spPr>
          <a:xfrm>
            <a:off x="937516" y="4239825"/>
            <a:ext cx="986400" cy="416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293966" y="1173058"/>
            <a:ext cx="2000400" cy="641400"/>
          </a:xfrm>
          <a:prstGeom prst="wedgeRectCallout">
            <a:avLst>
              <a:gd name="adj1" fmla="val -20917"/>
              <a:gd name="adj2" fmla="val 62012"/>
            </a:avLst>
          </a:prstGeom>
          <a:solidFill>
            <a:srgbClr val="F050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2579966" y="1173058"/>
            <a:ext cx="2000400" cy="641400"/>
          </a:xfrm>
          <a:prstGeom prst="wedgeRectCallout">
            <a:avLst>
              <a:gd name="adj1" fmla="val -20917"/>
              <a:gd name="adj2" fmla="val 62012"/>
            </a:avLst>
          </a:prstGeom>
          <a:solidFill>
            <a:srgbClr val="F050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4865966" y="1173058"/>
            <a:ext cx="2000400" cy="641400"/>
          </a:xfrm>
          <a:prstGeom prst="wedgeRectCallout">
            <a:avLst>
              <a:gd name="adj1" fmla="val -20917"/>
              <a:gd name="adj2" fmla="val 62012"/>
            </a:avLst>
          </a:prstGeom>
          <a:solidFill>
            <a:srgbClr val="F050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228535" y="250866"/>
            <a:ext cx="6993988" cy="42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b="1" dirty="0">
                <a:solidFill>
                  <a:schemeClr val="tx1"/>
                </a:solidFill>
                <a:latin typeface="Source Serif Pro Light" panose="02040303050405020204" pitchFamily="18" charset="0"/>
                <a:ea typeface="Source Serif Pro Light" panose="02040303050405020204" pitchFamily="18" charset="0"/>
                <a:cs typeface="Source Serif Pro ExtraLight"/>
                <a:sym typeface="Source Serif Pro SemiBold"/>
              </a:rPr>
              <a:t>Pączek, listek, kwiatek</a:t>
            </a:r>
            <a:endParaRPr sz="3600" dirty="0">
              <a:solidFill>
                <a:schemeClr val="tx1"/>
              </a:solidFill>
              <a:latin typeface="Source Serif Pro Light" panose="02040303050405020204" pitchFamily="18" charset="0"/>
              <a:ea typeface="Source Serif Pro Light" panose="02040303050405020204" pitchFamily="18" charset="0"/>
              <a:cs typeface="Source Serif Pro ExtraLight"/>
              <a:sym typeface="Source Serif Pro ExtraLight"/>
            </a:endParaRPr>
          </a:p>
        </p:txBody>
      </p:sp>
      <p:cxnSp>
        <p:nvCxnSpPr>
          <p:cNvPr id="94" name="Google Shape;94;p17"/>
          <p:cNvCxnSpPr/>
          <p:nvPr/>
        </p:nvCxnSpPr>
        <p:spPr>
          <a:xfrm rot="10800000">
            <a:off x="273791" y="2035183"/>
            <a:ext cx="336300" cy="0"/>
          </a:xfrm>
          <a:prstGeom prst="straightConnector1">
            <a:avLst/>
          </a:prstGeom>
          <a:noFill/>
          <a:ln w="9525" cap="flat" cmpd="sng">
            <a:solidFill>
              <a:srgbClr val="F0500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5" name="Google Shape;95;p17"/>
          <p:cNvSpPr/>
          <p:nvPr/>
        </p:nvSpPr>
        <p:spPr>
          <a:xfrm>
            <a:off x="2460716" y="2065440"/>
            <a:ext cx="2238900" cy="142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>
                <a:latin typeface="Source Serif Pro"/>
                <a:ea typeface="Source Serif Pro"/>
                <a:cs typeface="Source Serif Pro"/>
                <a:sym typeface="Source Serif Pro"/>
              </a:rPr>
              <a:t>Podręcznik</a:t>
            </a:r>
            <a:br>
              <a:rPr lang="pl" b="1" dirty="0">
                <a:latin typeface="Source Serif Pro"/>
                <a:ea typeface="Source Serif Pro"/>
                <a:cs typeface="Source Serif Pro"/>
                <a:sym typeface="Source Serif Pro"/>
              </a:rPr>
            </a:br>
            <a:r>
              <a:rPr lang="pl" dirty="0">
                <a:latin typeface="Source Serif Pro"/>
                <a:ea typeface="Source Serif Pro"/>
                <a:cs typeface="Source Serif Pro"/>
                <a:sym typeface="Source Serif Pro"/>
              </a:rPr>
              <a:t>z materiałami do warsztatów z osobą po kryzysie psychicznym, ułatwiającym weryfikację tego, czy taka osoba jest już gotowa, by powrócić do życia zawodowego</a:t>
            </a:r>
          </a:p>
        </p:txBody>
      </p:sp>
      <p:sp>
        <p:nvSpPr>
          <p:cNvPr id="98" name="Google Shape;98;p17"/>
          <p:cNvSpPr/>
          <p:nvPr/>
        </p:nvSpPr>
        <p:spPr>
          <a:xfrm>
            <a:off x="4831851" y="2065440"/>
            <a:ext cx="2080504" cy="736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dirty="0">
                <a:latin typeface="Source Serif Pro"/>
                <a:ea typeface="Source Serif Pro"/>
                <a:cs typeface="Source Serif Pro"/>
                <a:sym typeface="Source Serif Pro"/>
              </a:rPr>
              <a:t>Wykorzystujący podręcznik terapeuta powinien się zapoznać z dołączoną instrukcją oraz zawartością podręcznika </a:t>
            </a:r>
            <a:r>
              <a:rPr lang="pl" sz="1200" dirty="0">
                <a:latin typeface="Source Serif Pro"/>
                <a:ea typeface="Source Serif Pro"/>
                <a:cs typeface="Source Serif Pro"/>
                <a:sym typeface="Wingdings" panose="05000000000000000000" pitchFamily="2" charset="2"/>
              </a:rPr>
              <a:t></a:t>
            </a:r>
            <a:endParaRPr sz="1200" dirty="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278278" y="1166359"/>
            <a:ext cx="1836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300" dirty="0">
                <a:solidFill>
                  <a:srgbClr val="FFFFFF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  <a:t>Komu </a:t>
            </a:r>
            <a:r>
              <a:rPr lang="pl-PL" sz="1300" b="1" dirty="0">
                <a:solidFill>
                  <a:srgbClr val="FFFFFF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  <a:t>może się przydać?</a:t>
            </a:r>
            <a:endParaRPr sz="1300" b="1" dirty="0">
              <a:latin typeface="Source Serif Pro SemiBold"/>
              <a:ea typeface="Source Serif Pro SemiBold"/>
              <a:cs typeface="Source Serif Pro SemiBold"/>
              <a:sym typeface="Source Serif Pro SemiBold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228535" y="2030281"/>
            <a:ext cx="2172900" cy="205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>
                <a:solidFill>
                  <a:srgbClr val="00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Terapeutom, psychologom</a:t>
            </a:r>
            <a:br>
              <a:rPr lang="pl" b="1" dirty="0">
                <a:solidFill>
                  <a:srgbClr val="00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</a:br>
            <a:r>
              <a:rPr lang="pl" b="1" dirty="0">
                <a:solidFill>
                  <a:srgbClr val="00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i specjalistom profesjonalnie wspierającym osoby po kryzysach psychicznych</a:t>
            </a:r>
            <a:endParaRPr lang="pl" dirty="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2595266" y="1183808"/>
            <a:ext cx="1836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300" b="1" dirty="0">
                <a:solidFill>
                  <a:srgbClr val="FFFFFF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  <a:t>Na czym polega?</a:t>
            </a:r>
            <a:endParaRPr lang="pl-PL" sz="1300" b="1" dirty="0">
              <a:latin typeface="Source Serif Pro SemiBold"/>
              <a:ea typeface="Source Serif Pro SemiBold"/>
              <a:cs typeface="Source Serif Pro SemiBold"/>
              <a:sym typeface="Source Serif Pro SemiBold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4881266" y="1183808"/>
            <a:ext cx="1836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sz="1300" b="1" dirty="0">
                <a:solidFill>
                  <a:srgbClr val="FFFFFF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  <a:t>Czego potrzeba</a:t>
            </a:r>
            <a:br>
              <a:rPr lang="pl-PL" sz="1300" b="1" dirty="0">
                <a:solidFill>
                  <a:srgbClr val="FFFFFF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</a:br>
            <a:r>
              <a:rPr lang="pl-PL" sz="1300" b="1" dirty="0">
                <a:solidFill>
                  <a:srgbClr val="FFFFFF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  <a:t>do wdrożenia?</a:t>
            </a:r>
            <a:endParaRPr lang="pl-PL" sz="1300" b="1" dirty="0">
              <a:latin typeface="Source Serif Pro SemiBold"/>
              <a:ea typeface="Source Serif Pro SemiBold"/>
              <a:cs typeface="Source Serif Pro SemiBold"/>
              <a:sym typeface="Source Serif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l" sz="1300" dirty="0">
                <a:solidFill>
                  <a:srgbClr val="FFFFFF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</a:br>
            <a:endParaRPr sz="1300" dirty="0">
              <a:latin typeface="Source Serif Pro SemiBold"/>
              <a:ea typeface="Source Serif Pro SemiBold"/>
              <a:cs typeface="Source Serif Pro SemiBold"/>
              <a:sym typeface="Source Serif Pro SemiBold"/>
            </a:endParaRPr>
          </a:p>
        </p:txBody>
      </p:sp>
      <p:cxnSp>
        <p:nvCxnSpPr>
          <p:cNvPr id="106" name="Google Shape;106;p17"/>
          <p:cNvCxnSpPr/>
          <p:nvPr/>
        </p:nvCxnSpPr>
        <p:spPr>
          <a:xfrm rot="10800000">
            <a:off x="2559791" y="2035183"/>
            <a:ext cx="336300" cy="0"/>
          </a:xfrm>
          <a:prstGeom prst="straightConnector1">
            <a:avLst/>
          </a:prstGeom>
          <a:noFill/>
          <a:ln w="9525" cap="flat" cmpd="sng">
            <a:solidFill>
              <a:srgbClr val="F0500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7" name="Google Shape;107;p17"/>
          <p:cNvCxnSpPr/>
          <p:nvPr/>
        </p:nvCxnSpPr>
        <p:spPr>
          <a:xfrm rot="10800000">
            <a:off x="4921991" y="2035183"/>
            <a:ext cx="336300" cy="0"/>
          </a:xfrm>
          <a:prstGeom prst="straightConnector1">
            <a:avLst/>
          </a:prstGeom>
          <a:noFill/>
          <a:ln w="9525" cap="flat" cmpd="sng">
            <a:solidFill>
              <a:srgbClr val="F0500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18" name="Google Shape;118;p17"/>
          <p:cNvGrpSpPr/>
          <p:nvPr/>
        </p:nvGrpSpPr>
        <p:grpSpPr>
          <a:xfrm>
            <a:off x="1616716" y="907060"/>
            <a:ext cx="1618450" cy="3329380"/>
            <a:chOff x="1552950" y="824075"/>
            <a:chExt cx="1618450" cy="3370500"/>
          </a:xfrm>
        </p:grpSpPr>
        <p:cxnSp>
          <p:nvCxnSpPr>
            <p:cNvPr id="119" name="Google Shape;119;p17"/>
            <p:cNvCxnSpPr/>
            <p:nvPr/>
          </p:nvCxnSpPr>
          <p:spPr>
            <a:xfrm>
              <a:off x="2476000" y="857250"/>
              <a:ext cx="6954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17"/>
            <p:cNvCxnSpPr/>
            <p:nvPr/>
          </p:nvCxnSpPr>
          <p:spPr>
            <a:xfrm>
              <a:off x="2362225" y="824075"/>
              <a:ext cx="0" cy="33705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21" name="Google Shape;121;p17"/>
            <p:cNvCxnSpPr/>
            <p:nvPr/>
          </p:nvCxnSpPr>
          <p:spPr>
            <a:xfrm>
              <a:off x="1552950" y="857250"/>
              <a:ext cx="7044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2" name="Google Shape;122;p17"/>
          <p:cNvGrpSpPr/>
          <p:nvPr/>
        </p:nvGrpSpPr>
        <p:grpSpPr>
          <a:xfrm>
            <a:off x="3902716" y="907060"/>
            <a:ext cx="1618450" cy="3329380"/>
            <a:chOff x="1552950" y="824075"/>
            <a:chExt cx="1618450" cy="3370500"/>
          </a:xfrm>
        </p:grpSpPr>
        <p:cxnSp>
          <p:nvCxnSpPr>
            <p:cNvPr id="123" name="Google Shape;123;p17"/>
            <p:cNvCxnSpPr/>
            <p:nvPr/>
          </p:nvCxnSpPr>
          <p:spPr>
            <a:xfrm>
              <a:off x="2476000" y="857250"/>
              <a:ext cx="6954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17"/>
            <p:cNvCxnSpPr/>
            <p:nvPr/>
          </p:nvCxnSpPr>
          <p:spPr>
            <a:xfrm>
              <a:off x="2362225" y="824075"/>
              <a:ext cx="0" cy="33705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25" name="Google Shape;125;p17"/>
            <p:cNvCxnSpPr/>
            <p:nvPr/>
          </p:nvCxnSpPr>
          <p:spPr>
            <a:xfrm>
              <a:off x="1552950" y="857250"/>
              <a:ext cx="7044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D7C47CB-6224-705E-62C3-C4F6103338E2}"/>
              </a:ext>
            </a:extLst>
          </p:cNvPr>
          <p:cNvSpPr txBox="1"/>
          <p:nvPr/>
        </p:nvSpPr>
        <p:spPr>
          <a:xfrm>
            <a:off x="273791" y="4668439"/>
            <a:ext cx="6188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dirty="0">
                <a:solidFill>
                  <a:schemeClr val="tx1"/>
                </a:solidFill>
              </a:rPr>
              <a:t>Innowator: Agafia Spyrka</a:t>
            </a:r>
          </a:p>
        </p:txBody>
      </p:sp>
      <p:pic>
        <p:nvPicPr>
          <p:cNvPr id="3" name="Picture 2" descr="Expertise - IResearchNet">
            <a:extLst>
              <a:ext uri="{FF2B5EF4-FFF2-40B4-BE49-F238E27FC236}">
                <a16:creationId xmlns:a16="http://schemas.microsoft.com/office/drawing/2014/main" id="{5B9A2982-6FB8-3164-0DD1-DADA686A7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57" y="0"/>
            <a:ext cx="2034989" cy="142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043D9DA-F6D9-A087-A7AD-C235EA29B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361" y="3219891"/>
            <a:ext cx="2290659" cy="192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293966" y="1173058"/>
            <a:ext cx="2000400" cy="641400"/>
          </a:xfrm>
          <a:prstGeom prst="wedgeRectCallout">
            <a:avLst>
              <a:gd name="adj1" fmla="val -20917"/>
              <a:gd name="adj2" fmla="val 62012"/>
            </a:avLst>
          </a:prstGeom>
          <a:solidFill>
            <a:srgbClr val="F050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2579966" y="1173058"/>
            <a:ext cx="2000400" cy="641400"/>
          </a:xfrm>
          <a:prstGeom prst="wedgeRectCallout">
            <a:avLst>
              <a:gd name="adj1" fmla="val -20917"/>
              <a:gd name="adj2" fmla="val 62012"/>
            </a:avLst>
          </a:prstGeom>
          <a:solidFill>
            <a:srgbClr val="F050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4865966" y="1173058"/>
            <a:ext cx="2000400" cy="641400"/>
          </a:xfrm>
          <a:prstGeom prst="wedgeRectCallout">
            <a:avLst>
              <a:gd name="adj1" fmla="val -20917"/>
              <a:gd name="adj2" fmla="val 62012"/>
            </a:avLst>
          </a:prstGeom>
          <a:solidFill>
            <a:srgbClr val="F050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228535" y="250866"/>
            <a:ext cx="6993988" cy="42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b="1" dirty="0">
                <a:solidFill>
                  <a:schemeClr val="tx1"/>
                </a:solidFill>
                <a:latin typeface="Source Serif Pro Light" panose="02040303050405020204" pitchFamily="18" charset="0"/>
                <a:ea typeface="Source Serif Pro Light" panose="02040303050405020204" pitchFamily="18" charset="0"/>
                <a:cs typeface="Source Serif Pro ExtraLight"/>
                <a:sym typeface="Source Serif Pro SemiBold"/>
              </a:rPr>
              <a:t>Potencjał w dojrzałości</a:t>
            </a:r>
            <a:endParaRPr sz="3600" dirty="0">
              <a:solidFill>
                <a:schemeClr val="tx1"/>
              </a:solidFill>
              <a:latin typeface="Source Serif Pro Light" panose="02040303050405020204" pitchFamily="18" charset="0"/>
              <a:ea typeface="Source Serif Pro Light" panose="02040303050405020204" pitchFamily="18" charset="0"/>
              <a:cs typeface="Source Serif Pro ExtraLight"/>
              <a:sym typeface="Source Serif Pro ExtraLight"/>
            </a:endParaRPr>
          </a:p>
        </p:txBody>
      </p:sp>
      <p:cxnSp>
        <p:nvCxnSpPr>
          <p:cNvPr id="94" name="Google Shape;94;p17"/>
          <p:cNvCxnSpPr/>
          <p:nvPr/>
        </p:nvCxnSpPr>
        <p:spPr>
          <a:xfrm rot="10800000">
            <a:off x="273791" y="2035183"/>
            <a:ext cx="336300" cy="0"/>
          </a:xfrm>
          <a:prstGeom prst="straightConnector1">
            <a:avLst/>
          </a:prstGeom>
          <a:noFill/>
          <a:ln w="9525" cap="flat" cmpd="sng">
            <a:solidFill>
              <a:srgbClr val="F0500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5" name="Google Shape;95;p17"/>
          <p:cNvSpPr/>
          <p:nvPr/>
        </p:nvSpPr>
        <p:spPr>
          <a:xfrm>
            <a:off x="2460716" y="2065440"/>
            <a:ext cx="2238900" cy="142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050" b="1" dirty="0">
                <a:latin typeface="Source Serif Pro"/>
                <a:ea typeface="Source Serif Pro"/>
                <a:cs typeface="Source Serif Pro"/>
                <a:sym typeface="Source Serif Pro"/>
              </a:rPr>
              <a:t>Gra planszowa </a:t>
            </a:r>
            <a:r>
              <a:rPr lang="pl" sz="1050" dirty="0">
                <a:latin typeface="Source Serif Pro"/>
                <a:ea typeface="Source Serif Pro"/>
                <a:cs typeface="Source Serif Pro"/>
                <a:sym typeface="Source Serif Pro"/>
              </a:rPr>
              <a:t>ułatwiająca doradcy lepsze rozpoznanie potrzeb osoby, która chciałaby zadebiutować lub powrócić na rynek pracy.</a:t>
            </a:r>
          </a:p>
        </p:txBody>
      </p:sp>
      <p:sp>
        <p:nvSpPr>
          <p:cNvPr id="98" name="Google Shape;98;p17"/>
          <p:cNvSpPr/>
          <p:nvPr/>
        </p:nvSpPr>
        <p:spPr>
          <a:xfrm>
            <a:off x="4831851" y="2065440"/>
            <a:ext cx="2080504" cy="736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dirty="0">
                <a:latin typeface="Source Serif Pro"/>
                <a:ea typeface="Source Serif Pro"/>
                <a:cs typeface="Source Serif Pro"/>
                <a:sym typeface="Source Serif Pro"/>
              </a:rPr>
              <a:t>Pozyskania gotowej gry lub samodzielnego jej wydrukowania oraz zapoznania się z prostą instrukcją gry.</a:t>
            </a:r>
            <a:endParaRPr sz="1200" dirty="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278278" y="1166359"/>
            <a:ext cx="1836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300" dirty="0">
                <a:solidFill>
                  <a:srgbClr val="FFFFFF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  <a:t>Komu </a:t>
            </a:r>
            <a:r>
              <a:rPr lang="pl-PL" sz="1300" b="1" dirty="0">
                <a:solidFill>
                  <a:srgbClr val="FFFFFF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  <a:t>może się przydać?</a:t>
            </a:r>
            <a:endParaRPr sz="1300" b="1" dirty="0">
              <a:latin typeface="Source Serif Pro SemiBold"/>
              <a:ea typeface="Source Serif Pro SemiBold"/>
              <a:cs typeface="Source Serif Pro SemiBold"/>
              <a:sym typeface="Source Serif Pro SemiBold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228535" y="2030281"/>
            <a:ext cx="2172900" cy="205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b="1" dirty="0">
                <a:solidFill>
                  <a:srgbClr val="00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Doradcom zawodowym</a:t>
            </a:r>
            <a:endParaRPr lang="pl" sz="1800" dirty="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2595266" y="1183808"/>
            <a:ext cx="1836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300" b="1" dirty="0">
                <a:solidFill>
                  <a:srgbClr val="FFFFFF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  <a:t>Na czym polega?</a:t>
            </a:r>
            <a:endParaRPr lang="pl-PL" sz="1300" b="1" dirty="0">
              <a:latin typeface="Source Serif Pro SemiBold"/>
              <a:ea typeface="Source Serif Pro SemiBold"/>
              <a:cs typeface="Source Serif Pro SemiBold"/>
              <a:sym typeface="Source Serif Pro SemiBold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4881266" y="1183808"/>
            <a:ext cx="1836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sz="1300" b="1" dirty="0">
                <a:solidFill>
                  <a:srgbClr val="FFFFFF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  <a:t>Czego potrzeba</a:t>
            </a:r>
            <a:br>
              <a:rPr lang="pl-PL" sz="1300" b="1" dirty="0">
                <a:solidFill>
                  <a:srgbClr val="FFFFFF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</a:br>
            <a:r>
              <a:rPr lang="pl-PL" sz="1300" b="1" dirty="0">
                <a:solidFill>
                  <a:srgbClr val="FFFFFF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  <a:t>do wdrożenia?</a:t>
            </a:r>
            <a:endParaRPr lang="pl-PL" sz="1300" b="1" dirty="0">
              <a:latin typeface="Source Serif Pro SemiBold"/>
              <a:ea typeface="Source Serif Pro SemiBold"/>
              <a:cs typeface="Source Serif Pro SemiBold"/>
              <a:sym typeface="Source Serif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l" sz="1300" dirty="0">
                <a:solidFill>
                  <a:srgbClr val="FFFFFF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</a:br>
            <a:endParaRPr sz="1300" dirty="0">
              <a:latin typeface="Source Serif Pro SemiBold"/>
              <a:ea typeface="Source Serif Pro SemiBold"/>
              <a:cs typeface="Source Serif Pro SemiBold"/>
              <a:sym typeface="Source Serif Pro SemiBold"/>
            </a:endParaRPr>
          </a:p>
        </p:txBody>
      </p:sp>
      <p:cxnSp>
        <p:nvCxnSpPr>
          <p:cNvPr id="106" name="Google Shape;106;p17"/>
          <p:cNvCxnSpPr/>
          <p:nvPr/>
        </p:nvCxnSpPr>
        <p:spPr>
          <a:xfrm rot="10800000">
            <a:off x="2559791" y="2035183"/>
            <a:ext cx="336300" cy="0"/>
          </a:xfrm>
          <a:prstGeom prst="straightConnector1">
            <a:avLst/>
          </a:prstGeom>
          <a:noFill/>
          <a:ln w="9525" cap="flat" cmpd="sng">
            <a:solidFill>
              <a:srgbClr val="F0500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7" name="Google Shape;107;p17"/>
          <p:cNvCxnSpPr/>
          <p:nvPr/>
        </p:nvCxnSpPr>
        <p:spPr>
          <a:xfrm rot="10800000">
            <a:off x="4921991" y="2035183"/>
            <a:ext cx="336300" cy="0"/>
          </a:xfrm>
          <a:prstGeom prst="straightConnector1">
            <a:avLst/>
          </a:prstGeom>
          <a:noFill/>
          <a:ln w="9525" cap="flat" cmpd="sng">
            <a:solidFill>
              <a:srgbClr val="F0500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18" name="Google Shape;118;p17"/>
          <p:cNvGrpSpPr/>
          <p:nvPr/>
        </p:nvGrpSpPr>
        <p:grpSpPr>
          <a:xfrm>
            <a:off x="1616716" y="907060"/>
            <a:ext cx="1618450" cy="3329380"/>
            <a:chOff x="1552950" y="824075"/>
            <a:chExt cx="1618450" cy="3370500"/>
          </a:xfrm>
        </p:grpSpPr>
        <p:cxnSp>
          <p:nvCxnSpPr>
            <p:cNvPr id="119" name="Google Shape;119;p17"/>
            <p:cNvCxnSpPr/>
            <p:nvPr/>
          </p:nvCxnSpPr>
          <p:spPr>
            <a:xfrm>
              <a:off x="2476000" y="857250"/>
              <a:ext cx="6954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17"/>
            <p:cNvCxnSpPr/>
            <p:nvPr/>
          </p:nvCxnSpPr>
          <p:spPr>
            <a:xfrm>
              <a:off x="2362225" y="824075"/>
              <a:ext cx="0" cy="33705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21" name="Google Shape;121;p17"/>
            <p:cNvCxnSpPr/>
            <p:nvPr/>
          </p:nvCxnSpPr>
          <p:spPr>
            <a:xfrm>
              <a:off x="1552950" y="857250"/>
              <a:ext cx="7044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2" name="Google Shape;122;p17"/>
          <p:cNvGrpSpPr/>
          <p:nvPr/>
        </p:nvGrpSpPr>
        <p:grpSpPr>
          <a:xfrm>
            <a:off x="3902716" y="907060"/>
            <a:ext cx="1618450" cy="3329380"/>
            <a:chOff x="1552950" y="824075"/>
            <a:chExt cx="1618450" cy="3370500"/>
          </a:xfrm>
        </p:grpSpPr>
        <p:cxnSp>
          <p:nvCxnSpPr>
            <p:cNvPr id="123" name="Google Shape;123;p17"/>
            <p:cNvCxnSpPr/>
            <p:nvPr/>
          </p:nvCxnSpPr>
          <p:spPr>
            <a:xfrm>
              <a:off x="2476000" y="857250"/>
              <a:ext cx="6954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17"/>
            <p:cNvCxnSpPr/>
            <p:nvPr/>
          </p:nvCxnSpPr>
          <p:spPr>
            <a:xfrm>
              <a:off x="2362225" y="824075"/>
              <a:ext cx="0" cy="33705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25" name="Google Shape;125;p17"/>
            <p:cNvCxnSpPr/>
            <p:nvPr/>
          </p:nvCxnSpPr>
          <p:spPr>
            <a:xfrm>
              <a:off x="1552950" y="857250"/>
              <a:ext cx="7044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D7C47CB-6224-705E-62C3-C4F6103338E2}"/>
              </a:ext>
            </a:extLst>
          </p:cNvPr>
          <p:cNvSpPr txBox="1"/>
          <p:nvPr/>
        </p:nvSpPr>
        <p:spPr>
          <a:xfrm>
            <a:off x="273791" y="4668439"/>
            <a:ext cx="6188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dirty="0">
                <a:solidFill>
                  <a:schemeClr val="tx1"/>
                </a:solidFill>
              </a:rPr>
              <a:t>Innowator: Damian </a:t>
            </a:r>
            <a:r>
              <a:rPr lang="pl-PL" sz="1100" i="1" dirty="0" err="1">
                <a:solidFill>
                  <a:schemeClr val="tx1"/>
                </a:solidFill>
              </a:rPr>
              <a:t>Norwiński</a:t>
            </a:r>
            <a:r>
              <a:rPr lang="pl-PL" sz="1100" i="1" dirty="0">
                <a:solidFill>
                  <a:schemeClr val="tx1"/>
                </a:solidFill>
              </a:rPr>
              <a:t> (Ośrodek Pomocy Społecznej Praga Południe m. st. Warszawy)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674A65E-B15A-CAF5-7380-157700B80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361" y="3219891"/>
            <a:ext cx="2290659" cy="192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8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Google Shape;136;p19"/>
          <p:cNvCxnSpPr/>
          <p:nvPr/>
        </p:nvCxnSpPr>
        <p:spPr>
          <a:xfrm rot="10800000">
            <a:off x="653125" y="4009600"/>
            <a:ext cx="20019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oval" w="med" len="med"/>
            <a:tailEnd type="none" w="med" len="med"/>
          </a:ln>
        </p:spPr>
      </p:cxnSp>
      <p:pic>
        <p:nvPicPr>
          <p:cNvPr id="137" name="Google Shape;13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125" y="2962725"/>
            <a:ext cx="1205999" cy="1989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9725" y="1027950"/>
            <a:ext cx="1126799" cy="43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71725" y="432475"/>
            <a:ext cx="982800" cy="336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9350" y="3384775"/>
            <a:ext cx="1292400" cy="38526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543150" y="3998650"/>
            <a:ext cx="21498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rgbClr val="FFFFFF"/>
                </a:solidFill>
                <a:latin typeface="Source Serif Pro Light"/>
                <a:ea typeface="Source Serif Pro Light"/>
                <a:cs typeface="Source Serif Pro Light"/>
                <a:sym typeface="Source Serif Pro Light"/>
              </a:rPr>
              <a:t>00-042 Warszawa, Nowy Świat 49 lok.201 +48 575 592 425,  </a:t>
            </a:r>
            <a:r>
              <a:rPr lang="pl" sz="800">
                <a:solidFill>
                  <a:srgbClr val="FFFFFF"/>
                </a:solidFill>
                <a:uFill>
                  <a:noFill/>
                </a:uFill>
                <a:latin typeface="Source Serif Pro Light"/>
                <a:ea typeface="Source Serif Pro Light"/>
                <a:cs typeface="Source Serif Pro Light"/>
                <a:sym typeface="Source Serif Pro Ligh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transferhub@fise.org.pl</a:t>
            </a:r>
            <a:r>
              <a:rPr lang="pl" sz="800">
                <a:solidFill>
                  <a:srgbClr val="FFFFFF"/>
                </a:solidFill>
                <a:latin typeface="Source Serif Pro Light"/>
                <a:ea typeface="Source Serif Pro Light"/>
                <a:cs typeface="Source Serif Pro Light"/>
                <a:sym typeface="Source Serif Pro Light"/>
              </a:rPr>
              <a:t> </a:t>
            </a:r>
            <a:r>
              <a:rPr lang="pl" sz="800">
                <a:solidFill>
                  <a:srgbClr val="FFFFFF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  <a:t>www.transferhub.pl</a:t>
            </a:r>
            <a:endParaRPr sz="800">
              <a:solidFill>
                <a:srgbClr val="FFFFFF"/>
              </a:solidFill>
              <a:latin typeface="Source Serif Pro SemiBold"/>
              <a:ea typeface="Source Serif Pro SemiBold"/>
              <a:cs typeface="Source Serif Pro SemiBold"/>
              <a:sym typeface="Source Serif Pro SemiBold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9428B1A-D8FC-495C-B594-C36E549B7249}"/>
              </a:ext>
            </a:extLst>
          </p:cNvPr>
          <p:cNvSpPr txBox="1"/>
          <p:nvPr/>
        </p:nvSpPr>
        <p:spPr>
          <a:xfrm>
            <a:off x="543150" y="1027950"/>
            <a:ext cx="5788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05002"/>
                </a:solidFill>
                <a:latin typeface="Georgia" panose="02040502050405020303" pitchFamily="18" charset="0"/>
              </a:rPr>
              <a:t>Zapraszam do kontaktu!</a:t>
            </a:r>
            <a:br>
              <a:rPr lang="pl-PL" sz="2400" b="1" dirty="0">
                <a:solidFill>
                  <a:srgbClr val="F05002"/>
                </a:solidFill>
                <a:latin typeface="Georgia" panose="02040502050405020303" pitchFamily="18" charset="0"/>
              </a:rPr>
            </a:br>
            <a:br>
              <a:rPr lang="pl-PL" sz="2400" b="1" dirty="0">
                <a:solidFill>
                  <a:srgbClr val="F05002"/>
                </a:solidFill>
                <a:latin typeface="Georgia" panose="02040502050405020303" pitchFamily="18" charset="0"/>
              </a:rPr>
            </a:br>
            <a:r>
              <a:rPr lang="pl-PL" sz="2400" b="1" dirty="0">
                <a:solidFill>
                  <a:srgbClr val="F05002"/>
                </a:solidFill>
                <a:latin typeface="Georgia" panose="02040502050405020303" pitchFamily="18" charset="0"/>
              </a:rPr>
              <a:t>lukasz.komuda@fise.org.pl</a:t>
            </a:r>
          </a:p>
          <a:p>
            <a:br>
              <a:rPr lang="pl-PL" sz="2400" dirty="0">
                <a:latin typeface="Georgia" panose="02040502050405020303" pitchFamily="18" charset="0"/>
                <a:cs typeface="Lato Light" panose="020F0502020204030203" pitchFamily="34" charset="0"/>
              </a:rPr>
            </a:br>
            <a:endParaRPr lang="pl-PL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191982" y="615598"/>
            <a:ext cx="6873139" cy="42752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rgbClr val="1C1C1C"/>
                </a:solidFill>
                <a:latin typeface="Source Serif Pro Light"/>
                <a:ea typeface="Source Serif Pro Light"/>
                <a:cs typeface="Source Serif Pro Light"/>
                <a:sym typeface="Source Serif Pro Light"/>
              </a:rPr>
              <a:t>AKTUALNE </a:t>
            </a:r>
            <a:r>
              <a:rPr lang="pl-PL" sz="2400" b="1" dirty="0">
                <a:solidFill>
                  <a:srgbClr val="1C1C1C"/>
                </a:solidFill>
                <a:latin typeface="Source Serif Pro Light"/>
                <a:ea typeface="Source Serif Pro Light"/>
                <a:cs typeface="Source Serif Pro Light"/>
                <a:sym typeface="Source Serif Pro Light"/>
              </a:rPr>
              <a:t>OBSZARY AKTYWNOŚCI</a:t>
            </a:r>
            <a:br>
              <a:rPr lang="pl-PL" sz="2400" dirty="0">
                <a:solidFill>
                  <a:srgbClr val="1C1C1C"/>
                </a:solidFill>
                <a:latin typeface="Source Serif Pro Light"/>
                <a:ea typeface="Source Serif Pro Light"/>
                <a:cs typeface="Source Serif Pro Light"/>
                <a:sym typeface="Source Serif Pro Light"/>
              </a:rPr>
            </a:br>
            <a:r>
              <a:rPr lang="pl-PL" sz="2400" dirty="0">
                <a:solidFill>
                  <a:srgbClr val="1C1C1C"/>
                </a:solidFill>
                <a:latin typeface="Source Serif Pro Light"/>
                <a:ea typeface="Source Serif Pro Light"/>
                <a:cs typeface="Source Serif Pro Light"/>
                <a:sym typeface="Source Serif Pro Light"/>
              </a:rPr>
              <a:t>INKUBATORA</a:t>
            </a:r>
            <a:r>
              <a:rPr lang="pl-PL" sz="2400" b="1" dirty="0">
                <a:solidFill>
                  <a:srgbClr val="1C1C1C"/>
                </a:solidFill>
                <a:latin typeface="Source Serif Pro Light"/>
                <a:ea typeface="Source Serif Pro Light"/>
                <a:cs typeface="Source Serif Pro Light"/>
                <a:sym typeface="Source Serif Pro Light"/>
              </a:rPr>
              <a:t> </a:t>
            </a:r>
            <a:r>
              <a:rPr lang="pl-PL" sz="2400" dirty="0">
                <a:solidFill>
                  <a:srgbClr val="1C1C1C"/>
                </a:solidFill>
                <a:latin typeface="Source Serif Pro Light"/>
                <a:ea typeface="Source Serif Pro Light"/>
                <a:cs typeface="Source Serif Pro Light"/>
                <a:sym typeface="Source Serif Pro Light"/>
              </a:rPr>
              <a:t>TRANSFERHUB</a:t>
            </a:r>
            <a:br>
              <a:rPr lang="pl-PL" sz="3000" dirty="0">
                <a:solidFill>
                  <a:srgbClr val="1C1C1C"/>
                </a:solidFill>
                <a:latin typeface="Source Serif Pro Light"/>
                <a:ea typeface="Source Serif Pro Light"/>
                <a:cs typeface="Source Serif Pro Light"/>
                <a:sym typeface="Source Serif Pro Light"/>
              </a:rPr>
            </a:br>
            <a:br>
              <a:rPr lang="pl-PL" sz="18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br>
              <a:rPr lang="pl-PL" sz="18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r>
              <a:rPr lang="pl-PL" sz="18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1. </a:t>
            </a:r>
            <a:r>
              <a:rPr lang="pl-PL" sz="1800" b="1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Starzenie się społeczeństwa</a:t>
            </a:r>
            <a:r>
              <a:rPr lang="pl-PL" sz="18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 – zwiększanie aktywności zawodowej </a:t>
            </a:r>
            <a:r>
              <a:rPr lang="pl-PL" sz="1800" dirty="0" err="1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silversów</a:t>
            </a:r>
            <a:r>
              <a:rPr lang="pl-PL" sz="18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 oraz rosnące potrzeby w dziedzinie usług opiekuńczych i innych, adresowanych do </a:t>
            </a:r>
            <a:r>
              <a:rPr lang="pl-PL" sz="1800" dirty="0" err="1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silversów</a:t>
            </a:r>
            <a:r>
              <a:rPr lang="pl-PL" sz="18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.</a:t>
            </a:r>
            <a:br>
              <a:rPr lang="pl-PL" sz="18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br>
              <a:rPr lang="pl-PL" sz="18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r>
              <a:rPr lang="pl-PL" sz="18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2. </a:t>
            </a:r>
            <a:r>
              <a:rPr lang="pl-PL" sz="1800" b="1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Kobiety na rynku pracy</a:t>
            </a:r>
            <a:r>
              <a:rPr lang="pl-PL" sz="18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 – redukowanie ich dyskryminacji, luki płacowej, ułatwianie startu w życie zawodowe i powrotu do tego życia po urlopie macierzyńskim.</a:t>
            </a:r>
            <a:br>
              <a:rPr lang="pl-PL" sz="18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br>
              <a:rPr lang="pl-PL" sz="18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r>
              <a:rPr lang="pl-PL" sz="18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3. </a:t>
            </a:r>
            <a:r>
              <a:rPr lang="pl-PL" sz="1800" b="1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Robotyzacja, automatyzacja i sztuczna inteligencja</a:t>
            </a:r>
            <a:r>
              <a:rPr lang="pl-PL" sz="18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 </a:t>
            </a:r>
            <a:br>
              <a:rPr lang="pl-PL" sz="18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r>
              <a:rPr lang="pl-PL" sz="18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– przygotowanie się do ewolucji technologicznej, wykorzystanie jej dla rozwoju własnej kariery.</a:t>
            </a:r>
            <a:endParaRPr sz="3000" dirty="0">
              <a:solidFill>
                <a:srgbClr val="1C1C1C"/>
              </a:solidFill>
              <a:latin typeface="Source Serif Pro Light"/>
              <a:ea typeface="Source Serif Pro Light"/>
              <a:sym typeface="Source Serif Pro Light"/>
            </a:endParaRPr>
          </a:p>
        </p:txBody>
      </p:sp>
      <p:pic>
        <p:nvPicPr>
          <p:cNvPr id="1026" name="Picture 2" descr="10 Fun Educational Activities to Do at Home">
            <a:extLst>
              <a:ext uri="{FF2B5EF4-FFF2-40B4-BE49-F238E27FC236}">
                <a16:creationId xmlns:a16="http://schemas.microsoft.com/office/drawing/2014/main" id="{A6E6EFE2-A47F-8A86-0D4C-F7DEC9DAC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357" y="-44895"/>
            <a:ext cx="3118643" cy="155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09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202889" y="931624"/>
            <a:ext cx="6873139" cy="36023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pl-PL" sz="3000" b="1" dirty="0">
                <a:solidFill>
                  <a:srgbClr val="1C1C1C"/>
                </a:solidFill>
                <a:latin typeface="Source Serif Pro Light"/>
                <a:ea typeface="Source Serif Pro Light"/>
                <a:cs typeface="Source Serif Pro Light"/>
                <a:sym typeface="Source Serif Pro Light"/>
              </a:rPr>
              <a:t>PRAKTYKA SKALOWANIA</a:t>
            </a:r>
            <a:br>
              <a:rPr lang="pl-PL" sz="3000" b="1" dirty="0">
                <a:solidFill>
                  <a:srgbClr val="1C1C1C"/>
                </a:solidFill>
                <a:latin typeface="Source Serif Pro Light"/>
                <a:ea typeface="Source Serif Pro Light"/>
                <a:cs typeface="Source Serif Pro Light"/>
                <a:sym typeface="Source Serif Pro Light"/>
              </a:rPr>
            </a:br>
            <a:r>
              <a:rPr lang="pl-PL" sz="3000" dirty="0">
                <a:solidFill>
                  <a:srgbClr val="1C1C1C"/>
                </a:solidFill>
                <a:latin typeface="Source Serif Pro Light"/>
                <a:ea typeface="Source Serif Pro Light"/>
                <a:cs typeface="Source Serif Pro Light"/>
                <a:sym typeface="Source Serif Pro Light"/>
              </a:rPr>
              <a:t>W TRANSFERHUB</a:t>
            </a:r>
            <a:br>
              <a:rPr lang="pl-PL" sz="3000" dirty="0">
                <a:solidFill>
                  <a:srgbClr val="1C1C1C"/>
                </a:solidFill>
                <a:latin typeface="Source Serif Pro Light"/>
                <a:ea typeface="Source Serif Pro Light"/>
                <a:cs typeface="Source Serif Pro Light"/>
                <a:sym typeface="Source Serif Pro Light"/>
              </a:rPr>
            </a:br>
            <a:br>
              <a:rPr lang="pl-PL" sz="18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1. Próby skalowania podejmowane są w stosunku do dwu-trzykrotnie większej liczby innowacji niż wymagany cel wskaźnikowy projektu.</a:t>
            </a:r>
            <a:b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b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2. Osiągnięcie celu dokumentuje </a:t>
            </a:r>
            <a:r>
              <a:rPr lang="pl-PL" sz="1600" b="1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deklaracji Kluczowego Aktora Zmiany Społecznej</a:t>
            </a:r>
            <a: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, znaczącej instytucji, która sama wdroży rozwiązanie u siebie i/lub będzie naszym sojusznikiem, pomostem w drodze do innych użytkowników.</a:t>
            </a:r>
            <a:b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b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3. TransferHub zabiega o to, by innowacje były możliwie jak najszerzej </a:t>
            </a:r>
            <a:r>
              <a:rPr lang="pl-PL" sz="1600" b="1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wdrażane</a:t>
            </a:r>
            <a: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 – niezależnie od tego, czy pomaga nam poprawić cele wskaźnikowe, czy nie. </a:t>
            </a:r>
            <a:r>
              <a:rPr lang="pl-PL" sz="1600" b="1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Nie przerywamy pracy ze skalowaniem po zdobyciu jednej deklaracji Aktora.</a:t>
            </a:r>
            <a:endParaRPr sz="3000" b="1" dirty="0">
              <a:solidFill>
                <a:srgbClr val="1C1C1C"/>
              </a:solidFill>
              <a:latin typeface="Source Serif Pro Light"/>
              <a:ea typeface="Source Serif Pro Light"/>
              <a:sym typeface="Source Serif Pro Light"/>
            </a:endParaRPr>
          </a:p>
        </p:txBody>
      </p:sp>
      <p:cxnSp>
        <p:nvCxnSpPr>
          <p:cNvPr id="77" name="Google Shape;77;p16"/>
          <p:cNvCxnSpPr>
            <a:cxnSpLocks/>
          </p:cNvCxnSpPr>
          <p:nvPr/>
        </p:nvCxnSpPr>
        <p:spPr>
          <a:xfrm flipH="1">
            <a:off x="4307550" y="1239147"/>
            <a:ext cx="2583904" cy="0"/>
          </a:xfrm>
          <a:prstGeom prst="straightConnector1">
            <a:avLst/>
          </a:prstGeom>
          <a:noFill/>
          <a:ln w="9525" cap="flat" cmpd="sng">
            <a:solidFill>
              <a:srgbClr val="F05002"/>
            </a:solidFill>
            <a:prstDash val="solid"/>
            <a:round/>
            <a:headEnd type="oval" w="med" len="med"/>
            <a:tailEnd type="none" w="med" len="med"/>
          </a:ln>
        </p:spPr>
      </p:cxnSp>
      <p:pic>
        <p:nvPicPr>
          <p:cNvPr id="2050" name="Picture 2" descr="Antique Key Clip Art | Old key, Old keys, Vintage keys">
            <a:extLst>
              <a:ext uri="{FF2B5EF4-FFF2-40B4-BE49-F238E27FC236}">
                <a16:creationId xmlns:a16="http://schemas.microsoft.com/office/drawing/2014/main" id="{56FECFC6-751A-7831-331E-332C742BA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587" y="3161043"/>
            <a:ext cx="2056727" cy="206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58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1DC307E-3AFC-A344-20BD-BF399E66F339}"/>
              </a:ext>
            </a:extLst>
          </p:cNvPr>
          <p:cNvSpPr txBox="1"/>
          <p:nvPr/>
        </p:nvSpPr>
        <p:spPr>
          <a:xfrm>
            <a:off x="482600" y="589788"/>
            <a:ext cx="2638175" cy="157048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pl-PL" sz="2700" kern="1200" spc="-38" noProof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Jak sobie pomagamy?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38EE941B-5DB2-C3D6-8437-47BCB9F43C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327943"/>
              </p:ext>
            </p:extLst>
          </p:nvPr>
        </p:nvGraphicFramePr>
        <p:xfrm>
          <a:off x="3714750" y="292894"/>
          <a:ext cx="5229225" cy="460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Target Corporation – Wikipedia, wolna encyklopedia">
            <a:extLst>
              <a:ext uri="{FF2B5EF4-FFF2-40B4-BE49-F238E27FC236}">
                <a16:creationId xmlns:a16="http://schemas.microsoft.com/office/drawing/2014/main" id="{A3586035-04BD-9BBE-BF78-13F630007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37" y="2444995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86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351228" y="443105"/>
            <a:ext cx="6225186" cy="6722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pl-PL" sz="3000" dirty="0">
                <a:solidFill>
                  <a:srgbClr val="1C1C1C"/>
                </a:solidFill>
                <a:latin typeface="Source Serif Pro Light"/>
                <a:ea typeface="Source Serif Pro Light"/>
                <a:cs typeface="Source Serif Pro Light"/>
                <a:sym typeface="Source Serif Pro Light"/>
              </a:rPr>
              <a:t>Dlaczego zamawiamy ekspertyzy?</a:t>
            </a:r>
            <a:endParaRPr sz="3000" dirty="0">
              <a:solidFill>
                <a:srgbClr val="1C1C1C"/>
              </a:solidFill>
              <a:latin typeface="Source Serif Pro Light"/>
              <a:ea typeface="Source Serif Pro Light"/>
              <a:sym typeface="Source Serif Pro Light"/>
            </a:endParaRPr>
          </a:p>
        </p:txBody>
      </p:sp>
      <p:cxnSp>
        <p:nvCxnSpPr>
          <p:cNvPr id="77" name="Google Shape;77;p16"/>
          <p:cNvCxnSpPr/>
          <p:nvPr/>
        </p:nvCxnSpPr>
        <p:spPr>
          <a:xfrm rot="10800000">
            <a:off x="5616188" y="1239147"/>
            <a:ext cx="528900" cy="0"/>
          </a:xfrm>
          <a:prstGeom prst="straightConnector1">
            <a:avLst/>
          </a:prstGeom>
          <a:noFill/>
          <a:ln w="9525" cap="flat" cmpd="sng">
            <a:solidFill>
              <a:srgbClr val="F0500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" name="Google Shape;76;p16">
            <a:extLst>
              <a:ext uri="{FF2B5EF4-FFF2-40B4-BE49-F238E27FC236}">
                <a16:creationId xmlns:a16="http://schemas.microsoft.com/office/drawing/2014/main" id="{440A20E1-EE7B-884D-4093-40015BB5671C}"/>
              </a:ext>
            </a:extLst>
          </p:cNvPr>
          <p:cNvSpPr txBox="1">
            <a:spLocks/>
          </p:cNvSpPr>
          <p:nvPr/>
        </p:nvSpPr>
        <p:spPr>
          <a:xfrm>
            <a:off x="351228" y="1115365"/>
            <a:ext cx="6328452" cy="407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b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&gt; Bo nie znamy się na wszystkim i tego nie udajemy;</a:t>
            </a:r>
          </a:p>
          <a:p>
            <a:pPr algn="l"/>
            <a:b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&gt; Bo odkrywamy słabości i niezauważone dotąd silne</a:t>
            </a:r>
            <a:b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strony rozwiązań;</a:t>
            </a:r>
          </a:p>
          <a:p>
            <a:pPr algn="l"/>
            <a:b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&gt; Bo ekspertyza zawiera najbardziej obiecujące</a:t>
            </a:r>
            <a:b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r>
              <a:rPr lang="pl-PL" sz="1600" b="1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potencjalne ścieżki skalowania</a:t>
            </a:r>
            <a: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…</a:t>
            </a:r>
          </a:p>
          <a:p>
            <a:pPr algn="l"/>
            <a:b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&gt; …a także sugerowane zmiany, które poprawią</a:t>
            </a:r>
            <a:b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jej użyteczność i wyeliminują niektóre defekty;</a:t>
            </a:r>
          </a:p>
          <a:p>
            <a:pPr algn="l"/>
            <a:b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&gt; Bo przecieramy sobie ścieżkę do potencjalnego Kluczowego Aktora – dlatego </a:t>
            </a:r>
            <a:r>
              <a:rPr lang="pl-PL" sz="1600" b="1" u="sng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wybór eksperta jest podwójnie ważny!</a:t>
            </a:r>
            <a:endParaRPr lang="pl-PL" sz="3000" b="1" u="sng" dirty="0">
              <a:solidFill>
                <a:srgbClr val="1C1C1C"/>
              </a:solidFill>
              <a:latin typeface="Source Serif Pro Light"/>
              <a:ea typeface="Source Serif Pro Light"/>
              <a:sym typeface="Source Serif Pro Light"/>
            </a:endParaRPr>
          </a:p>
        </p:txBody>
      </p:sp>
      <p:pic>
        <p:nvPicPr>
          <p:cNvPr id="1026" name="Picture 2" descr="Expertise - IResearchNet">
            <a:extLst>
              <a:ext uri="{FF2B5EF4-FFF2-40B4-BE49-F238E27FC236}">
                <a16:creationId xmlns:a16="http://schemas.microsoft.com/office/drawing/2014/main" id="{25DB76F9-74C7-7BAE-A633-25BE6C022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67" y="0"/>
            <a:ext cx="2530933" cy="176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47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351228" y="443105"/>
            <a:ext cx="6225186" cy="6722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pl-PL" sz="30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Nad czym polega praca</a:t>
            </a:r>
            <a:br>
              <a:rPr lang="pl-PL" sz="30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r>
              <a:rPr lang="pl-PL" sz="30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nad finalną wersją produktu?</a:t>
            </a:r>
            <a:endParaRPr sz="3000" dirty="0">
              <a:solidFill>
                <a:srgbClr val="1C1C1C"/>
              </a:solidFill>
              <a:latin typeface="Source Serif Pro Light"/>
              <a:ea typeface="Source Serif Pro Light"/>
              <a:sym typeface="Source Serif Pro Light"/>
            </a:endParaRPr>
          </a:p>
        </p:txBody>
      </p:sp>
      <p:cxnSp>
        <p:nvCxnSpPr>
          <p:cNvPr id="77" name="Google Shape;77;p16"/>
          <p:cNvCxnSpPr>
            <a:cxnSpLocks/>
          </p:cNvCxnSpPr>
          <p:nvPr/>
        </p:nvCxnSpPr>
        <p:spPr>
          <a:xfrm flipH="1" flipV="1">
            <a:off x="4847878" y="1113009"/>
            <a:ext cx="1991537" cy="2356"/>
          </a:xfrm>
          <a:prstGeom prst="straightConnector1">
            <a:avLst/>
          </a:prstGeom>
          <a:noFill/>
          <a:ln w="9525" cap="flat" cmpd="sng">
            <a:solidFill>
              <a:srgbClr val="F0500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" name="Google Shape;76;p16">
            <a:extLst>
              <a:ext uri="{FF2B5EF4-FFF2-40B4-BE49-F238E27FC236}">
                <a16:creationId xmlns:a16="http://schemas.microsoft.com/office/drawing/2014/main" id="{440A20E1-EE7B-884D-4093-40015BB5671C}"/>
              </a:ext>
            </a:extLst>
          </p:cNvPr>
          <p:cNvSpPr txBox="1">
            <a:spLocks/>
          </p:cNvSpPr>
          <p:nvPr/>
        </p:nvSpPr>
        <p:spPr>
          <a:xfrm>
            <a:off x="284615" y="1156626"/>
            <a:ext cx="6725785" cy="377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b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&gt; </a:t>
            </a:r>
            <a:r>
              <a:rPr lang="pl-PL" sz="1600" b="1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Korekta</a:t>
            </a:r>
            <a: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 zauważonych przez inkubator i/lub wskazanych przez eksperta niedociągnięć,</a:t>
            </a:r>
          </a:p>
          <a:p>
            <a:pPr algn="l"/>
            <a:b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&gt; </a:t>
            </a:r>
            <a:r>
              <a:rPr lang="pl-PL" sz="1600" b="1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Uzupełnienie braków</a:t>
            </a:r>
            <a: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, </a:t>
            </a:r>
            <a:r>
              <a:rPr lang="pl-PL" sz="1600" b="1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ostatni szlif formy graficznej </a:t>
            </a:r>
            <a: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i/lub </a:t>
            </a:r>
            <a:r>
              <a:rPr lang="pl-PL" sz="1600" b="1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wydruk/wyprodukowanie</a:t>
            </a:r>
            <a: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 pewnej liczby egzemplarzy produktu </a:t>
            </a:r>
            <a:b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– jeśli może to sprzyjać skalowaniu,</a:t>
            </a:r>
          </a:p>
          <a:p>
            <a:pPr algn="l"/>
            <a:b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&gt; </a:t>
            </a:r>
            <a:r>
              <a:rPr lang="pl-PL" sz="1600" b="1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Modyfikacja</a:t>
            </a:r>
            <a: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 produktu na potrzeby potencjalnego Kluczowego Aktora, z którym deklaracja została już podpisana lub stanie się to niebawem,</a:t>
            </a:r>
          </a:p>
          <a:p>
            <a:pPr algn="l"/>
            <a:b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&gt; </a:t>
            </a:r>
            <a:r>
              <a:rPr lang="pl-PL" sz="1600" b="1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Rozbudowa</a:t>
            </a:r>
            <a:r>
              <a:rPr lang="pl-PL" sz="16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 produktu o elementy, które mogą sprzyjać jego skalowaniu np. bazująca na pierwotnym produkcie druga jego wersja poszerzająca potencjalne grono użytkowników i/lub odbiorców.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6E86006-C9AB-7CF7-8F25-EA4315856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361" y="3219891"/>
            <a:ext cx="2290659" cy="192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351228" y="443105"/>
            <a:ext cx="6225186" cy="6722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pl-PL" sz="30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Praca organiczna, czyli…</a:t>
            </a:r>
            <a:endParaRPr sz="3000" dirty="0">
              <a:solidFill>
                <a:srgbClr val="1C1C1C"/>
              </a:solidFill>
              <a:latin typeface="Source Serif Pro Light"/>
              <a:ea typeface="Source Serif Pro Light"/>
              <a:sym typeface="Source Serif Pro Light"/>
            </a:endParaRPr>
          </a:p>
        </p:txBody>
      </p:sp>
      <p:sp>
        <p:nvSpPr>
          <p:cNvPr id="2" name="Google Shape;76;p16">
            <a:extLst>
              <a:ext uri="{FF2B5EF4-FFF2-40B4-BE49-F238E27FC236}">
                <a16:creationId xmlns:a16="http://schemas.microsoft.com/office/drawing/2014/main" id="{440A20E1-EE7B-884D-4093-40015BB5671C}"/>
              </a:ext>
            </a:extLst>
          </p:cNvPr>
          <p:cNvSpPr txBox="1">
            <a:spLocks/>
          </p:cNvSpPr>
          <p:nvPr/>
        </p:nvSpPr>
        <p:spPr>
          <a:xfrm>
            <a:off x="351228" y="1123493"/>
            <a:ext cx="6340243" cy="407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br>
              <a:rPr lang="pl-PL" sz="14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r>
              <a:rPr lang="pl-PL" sz="14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&gt; </a:t>
            </a:r>
            <a:r>
              <a:rPr lang="pl-PL" sz="1400" dirty="0" err="1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Desk</a:t>
            </a:r>
            <a:r>
              <a:rPr lang="pl-PL" sz="14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 </a:t>
            </a:r>
            <a:r>
              <a:rPr lang="pl-PL" sz="1400" dirty="0" err="1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research</a:t>
            </a:r>
            <a:r>
              <a:rPr lang="pl-PL" sz="14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 na temat potencjalnych użytkowników innowacji,</a:t>
            </a:r>
          </a:p>
          <a:p>
            <a:pPr algn="l"/>
            <a:br>
              <a:rPr lang="pl-PL" sz="14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r>
              <a:rPr lang="pl-PL" sz="14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&gt; Wyszukiwanie potencjalnych </a:t>
            </a:r>
            <a:r>
              <a:rPr lang="pl-PL" sz="1400" b="1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kontaktów</a:t>
            </a:r>
            <a:r>
              <a:rPr lang="pl-PL" sz="14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 do takich użytkowników </a:t>
            </a:r>
            <a:br>
              <a:rPr lang="pl-PL" sz="14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r>
              <a:rPr lang="pl-PL" sz="14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w zespole FISE i przez sieć „znajomych </a:t>
            </a:r>
            <a:r>
              <a:rPr lang="pl-PL" sz="1400" dirty="0" err="1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znajomych</a:t>
            </a:r>
            <a:r>
              <a:rPr lang="pl-PL" sz="14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”,</a:t>
            </a:r>
          </a:p>
          <a:p>
            <a:pPr algn="l"/>
            <a:endParaRPr lang="pl-PL" sz="1400" dirty="0">
              <a:solidFill>
                <a:srgbClr val="1C1C1C"/>
              </a:solidFill>
              <a:latin typeface="Source Serif Pro Light"/>
              <a:ea typeface="Source Serif Pro Light"/>
              <a:sym typeface="Source Serif Pro Light"/>
            </a:endParaRPr>
          </a:p>
          <a:p>
            <a:pPr algn="l"/>
            <a:r>
              <a:rPr lang="pl-PL" sz="14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&gt; Wykorzystanie pośrednictwa </a:t>
            </a:r>
            <a:r>
              <a:rPr lang="pl-PL" sz="1400" b="1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ekspertów</a:t>
            </a:r>
            <a:r>
              <a:rPr lang="pl-PL" sz="14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 i ścieżki skalowania z ekspertyzy,</a:t>
            </a:r>
          </a:p>
          <a:p>
            <a:pPr algn="l"/>
            <a:br>
              <a:rPr lang="pl-PL" sz="14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r>
              <a:rPr lang="pl-PL" sz="14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&gt; Spotkania osobiste, </a:t>
            </a:r>
            <a:r>
              <a:rPr lang="pl-PL" sz="1400" dirty="0" err="1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wideospotkania</a:t>
            </a:r>
            <a:r>
              <a:rPr lang="pl-PL" sz="14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, telefony i maile do osób decyzyjnych</a:t>
            </a:r>
            <a:br>
              <a:rPr lang="pl-PL" sz="14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</a:br>
            <a:r>
              <a:rPr lang="pl-PL" sz="14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w strukturach instytucji Kluczowych Aktorów,</a:t>
            </a:r>
          </a:p>
          <a:p>
            <a:pPr algn="l"/>
            <a:endParaRPr lang="pl-PL" sz="1400" dirty="0">
              <a:solidFill>
                <a:srgbClr val="1C1C1C"/>
              </a:solidFill>
              <a:latin typeface="Source Serif Pro Light"/>
              <a:ea typeface="Source Serif Pro Light"/>
              <a:sym typeface="Source Serif Pro Light"/>
            </a:endParaRPr>
          </a:p>
          <a:p>
            <a:pPr algn="l"/>
            <a:r>
              <a:rPr lang="pl-PL" sz="1400" dirty="0">
                <a:solidFill>
                  <a:srgbClr val="1C1C1C"/>
                </a:solidFill>
                <a:latin typeface="Source Serif Pro Light"/>
                <a:ea typeface="Source Serif Pro Light"/>
                <a:sym typeface="Source Serif Pro Light"/>
              </a:rPr>
              <a:t>&gt; Próba nawiązania nowych kontaktów i budowania relacji z potencjalnym Kluczowym Aktorem i/lub w gronie potencjalnych użytkowników za sprawą uczestnictwa w wydarzeniach.</a:t>
            </a:r>
          </a:p>
          <a:p>
            <a:pPr algn="l"/>
            <a:endParaRPr lang="pl-PL" sz="1400" dirty="0">
              <a:solidFill>
                <a:srgbClr val="1C1C1C"/>
              </a:solidFill>
              <a:latin typeface="Source Serif Pro Light"/>
              <a:ea typeface="Source Serif Pro Light"/>
              <a:sym typeface="Source Serif Pro Light"/>
            </a:endParaRPr>
          </a:p>
          <a:p>
            <a:pPr algn="r"/>
            <a:r>
              <a:rPr lang="pl-PL" sz="2000" b="1" dirty="0">
                <a:solidFill>
                  <a:srgbClr val="FF0000"/>
                </a:solidFill>
                <a:latin typeface="Source Serif Pro Light"/>
                <a:ea typeface="Source Serif Pro Light"/>
                <a:sym typeface="Source Serif Pro Light"/>
              </a:rPr>
              <a:t>KLUCZOWA JEST INDYWIDUALNA RELACJA!</a:t>
            </a:r>
          </a:p>
        </p:txBody>
      </p:sp>
      <p:pic>
        <p:nvPicPr>
          <p:cNvPr id="3076" name="Picture 4" descr="Plug &amp; socket types">
            <a:extLst>
              <a:ext uri="{FF2B5EF4-FFF2-40B4-BE49-F238E27FC236}">
                <a16:creationId xmlns:a16="http://schemas.microsoft.com/office/drawing/2014/main" id="{77A536D2-A2C3-8C24-B837-782FD0EC5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471" y="2571750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łową w mur - OKS JUWe Tychy Jaroszowice">
            <a:extLst>
              <a:ext uri="{FF2B5EF4-FFF2-40B4-BE49-F238E27FC236}">
                <a16:creationId xmlns:a16="http://schemas.microsoft.com/office/drawing/2014/main" id="{B7F05683-6470-7FE4-C56C-2E9E002F1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92" y="0"/>
            <a:ext cx="2835808" cy="159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Google Shape;77;p16"/>
          <p:cNvCxnSpPr>
            <a:cxnSpLocks/>
          </p:cNvCxnSpPr>
          <p:nvPr/>
        </p:nvCxnSpPr>
        <p:spPr>
          <a:xfrm flipH="1">
            <a:off x="5668722" y="1019172"/>
            <a:ext cx="1022749" cy="0"/>
          </a:xfrm>
          <a:prstGeom prst="straightConnector1">
            <a:avLst/>
          </a:prstGeom>
          <a:noFill/>
          <a:ln w="9525" cap="flat" cmpd="sng">
            <a:solidFill>
              <a:srgbClr val="F05002"/>
            </a:solidFill>
            <a:prstDash val="solid"/>
            <a:round/>
            <a:headEnd type="oval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30113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32BECC9-73A4-471B-B115-A0EBC7581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8" y="744575"/>
            <a:ext cx="6391873" cy="2222683"/>
          </a:xfrm>
        </p:spPr>
        <p:txBody>
          <a:bodyPr/>
          <a:lstStyle/>
          <a:p>
            <a:r>
              <a:rPr lang="pl-PL" dirty="0"/>
              <a:t>PRZYKŁADY </a:t>
            </a:r>
            <a:endParaRPr lang="pl-PL" i="1" dirty="0"/>
          </a:p>
        </p:txBody>
      </p:sp>
      <p:pic>
        <p:nvPicPr>
          <p:cNvPr id="4098" name="Picture 2" descr="Examples of PESTLE Analysis">
            <a:extLst>
              <a:ext uri="{FF2B5EF4-FFF2-40B4-BE49-F238E27FC236}">
                <a16:creationId xmlns:a16="http://schemas.microsoft.com/office/drawing/2014/main" id="{D7084AB5-7A18-A4A6-0F9B-576CCA6B7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01" y="-586551"/>
            <a:ext cx="9362002" cy="624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293966" y="1173058"/>
            <a:ext cx="2000400" cy="641400"/>
          </a:xfrm>
          <a:prstGeom prst="wedgeRectCallout">
            <a:avLst>
              <a:gd name="adj1" fmla="val -20917"/>
              <a:gd name="adj2" fmla="val 62012"/>
            </a:avLst>
          </a:prstGeom>
          <a:solidFill>
            <a:srgbClr val="F050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2579966" y="1173058"/>
            <a:ext cx="2000400" cy="641400"/>
          </a:xfrm>
          <a:prstGeom prst="wedgeRectCallout">
            <a:avLst>
              <a:gd name="adj1" fmla="val -20917"/>
              <a:gd name="adj2" fmla="val 62012"/>
            </a:avLst>
          </a:prstGeom>
          <a:solidFill>
            <a:srgbClr val="F050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4865966" y="1173058"/>
            <a:ext cx="2000400" cy="641400"/>
          </a:xfrm>
          <a:prstGeom prst="wedgeRectCallout">
            <a:avLst>
              <a:gd name="adj1" fmla="val -20917"/>
              <a:gd name="adj2" fmla="val 62012"/>
            </a:avLst>
          </a:prstGeom>
          <a:solidFill>
            <a:srgbClr val="F050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228535" y="250866"/>
            <a:ext cx="6993988" cy="42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b="1" dirty="0">
                <a:solidFill>
                  <a:schemeClr val="tx1"/>
                </a:solidFill>
                <a:latin typeface="Source Serif Pro Light" panose="02040303050405020204" pitchFamily="18" charset="0"/>
                <a:ea typeface="Source Serif Pro Light" panose="02040303050405020204" pitchFamily="18" charset="0"/>
                <a:cs typeface="Source Serif Pro ExtraLight"/>
                <a:sym typeface="Source Serif Pro SemiBold"/>
              </a:rPr>
              <a:t>Bezdomni dla osób z niepełnosprawnością</a:t>
            </a:r>
            <a:endParaRPr sz="3600" dirty="0">
              <a:solidFill>
                <a:schemeClr val="tx1"/>
              </a:solidFill>
              <a:latin typeface="Source Serif Pro Light" panose="02040303050405020204" pitchFamily="18" charset="0"/>
              <a:ea typeface="Source Serif Pro Light" panose="02040303050405020204" pitchFamily="18" charset="0"/>
              <a:cs typeface="Source Serif Pro ExtraLight"/>
              <a:sym typeface="Source Serif Pro ExtraLight"/>
            </a:endParaRPr>
          </a:p>
        </p:txBody>
      </p:sp>
      <p:cxnSp>
        <p:nvCxnSpPr>
          <p:cNvPr id="94" name="Google Shape;94;p17"/>
          <p:cNvCxnSpPr/>
          <p:nvPr/>
        </p:nvCxnSpPr>
        <p:spPr>
          <a:xfrm rot="10800000">
            <a:off x="273791" y="2035183"/>
            <a:ext cx="336300" cy="0"/>
          </a:xfrm>
          <a:prstGeom prst="straightConnector1">
            <a:avLst/>
          </a:prstGeom>
          <a:noFill/>
          <a:ln w="9525" cap="flat" cmpd="sng">
            <a:solidFill>
              <a:srgbClr val="F0500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5" name="Google Shape;95;p17"/>
          <p:cNvSpPr/>
          <p:nvPr/>
        </p:nvSpPr>
        <p:spPr>
          <a:xfrm>
            <a:off x="2460716" y="2065440"/>
            <a:ext cx="2238900" cy="142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 b="1" dirty="0">
                <a:latin typeface="Source Serif Pro"/>
                <a:ea typeface="Source Serif Pro"/>
                <a:cs typeface="Source Serif Pro"/>
                <a:sym typeface="Source Serif Pro"/>
              </a:rPr>
              <a:t>Podręcznik</a:t>
            </a:r>
            <a:r>
              <a:rPr lang="pl" sz="900" dirty="0">
                <a:latin typeface="Source Serif Pro"/>
                <a:ea typeface="Source Serif Pro"/>
                <a:cs typeface="Source Serif Pro"/>
                <a:sym typeface="Source Serif Pro"/>
              </a:rPr>
              <a:t> dla pracowników ośrodka wsparcia osób w kryzysie bezdomności, pomagający im w zorganizowaniu 40-godzinnego szkolenia wprowadzającego do zawodu asystenta osobistego, co może być pierszym krokiem do samodzielności ekonomicznej.</a:t>
            </a:r>
            <a:br>
              <a:rPr lang="pl" sz="900" dirty="0">
                <a:latin typeface="Source Serif Pro"/>
                <a:ea typeface="Source Serif Pro"/>
                <a:cs typeface="Source Serif Pro"/>
                <a:sym typeface="Source Serif Pro"/>
              </a:rPr>
            </a:br>
            <a:br>
              <a:rPr lang="pl" sz="900" dirty="0">
                <a:latin typeface="Source Serif Pro"/>
                <a:ea typeface="Source Serif Pro"/>
                <a:cs typeface="Source Serif Pro"/>
                <a:sym typeface="Source Serif Pro"/>
              </a:rPr>
            </a:br>
            <a:r>
              <a:rPr lang="pl" sz="900" dirty="0">
                <a:latin typeface="Source Serif Pro"/>
                <a:ea typeface="Source Serif Pro"/>
                <a:cs typeface="Source Serif Pro"/>
                <a:sym typeface="Source Serif Pro"/>
              </a:rPr>
              <a:t>Szkoleni są sprawni podopieczni takiego ośrodka i wybrani spośród tych, którzy gotowi są do podjęcia takiego wyzwania.</a:t>
            </a:r>
          </a:p>
        </p:txBody>
      </p:sp>
      <p:sp>
        <p:nvSpPr>
          <p:cNvPr id="98" name="Google Shape;98;p17"/>
          <p:cNvSpPr/>
          <p:nvPr/>
        </p:nvSpPr>
        <p:spPr>
          <a:xfrm>
            <a:off x="4831851" y="2065440"/>
            <a:ext cx="2080504" cy="736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dirty="0">
                <a:latin typeface="Source Serif Pro"/>
                <a:ea typeface="Source Serif Pro"/>
                <a:cs typeface="Source Serif Pro"/>
                <a:sym typeface="Source Serif Pro"/>
              </a:rPr>
              <a:t>Osoby koordynującej projekt, czyli odpowiedzialnej za znalezienia odpowiednich instruktorów, zorganizowanie elementów praktycznych, wybór kandydatów do kursu itd.</a:t>
            </a:r>
            <a:endParaRPr sz="1200" dirty="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278278" y="1166359"/>
            <a:ext cx="1836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300" dirty="0">
                <a:solidFill>
                  <a:srgbClr val="FFFFFF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  <a:t>Komu </a:t>
            </a:r>
            <a:r>
              <a:rPr lang="pl-PL" sz="1300" b="1" dirty="0">
                <a:solidFill>
                  <a:srgbClr val="FFFFFF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  <a:t>może się przydać?</a:t>
            </a:r>
            <a:endParaRPr sz="1300" b="1" dirty="0">
              <a:latin typeface="Source Serif Pro SemiBold"/>
              <a:ea typeface="Source Serif Pro SemiBold"/>
              <a:cs typeface="Source Serif Pro SemiBold"/>
              <a:sym typeface="Source Serif Pro SemiBold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228535" y="2030281"/>
            <a:ext cx="2172900" cy="205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b="1" dirty="0">
                <a:solidFill>
                  <a:srgbClr val="00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Schroniskom z usługami opiekuńczymi (tzw. SUO), </a:t>
            </a:r>
            <a:r>
              <a:rPr lang="pl" sz="1200" dirty="0">
                <a:solidFill>
                  <a:srgbClr val="00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które mają problem ze znalezieniem pracowników świadczących takie usługi</a:t>
            </a:r>
            <a:br>
              <a:rPr lang="pl" sz="1200" dirty="0">
                <a:solidFill>
                  <a:srgbClr val="00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</a:br>
            <a:endParaRPr lang="pl" sz="1200" dirty="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2595266" y="1183808"/>
            <a:ext cx="1836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300" b="1" dirty="0">
                <a:solidFill>
                  <a:srgbClr val="FFFFFF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  <a:t>Na czym polega?</a:t>
            </a:r>
            <a:endParaRPr lang="pl-PL" sz="1300" b="1" dirty="0">
              <a:latin typeface="Source Serif Pro SemiBold"/>
              <a:ea typeface="Source Serif Pro SemiBold"/>
              <a:cs typeface="Source Serif Pro SemiBold"/>
              <a:sym typeface="Source Serif Pro SemiBold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4881266" y="1183808"/>
            <a:ext cx="1836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sz="1300" b="1" dirty="0">
                <a:solidFill>
                  <a:srgbClr val="FFFFFF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  <a:t>Czego potrzeba</a:t>
            </a:r>
            <a:br>
              <a:rPr lang="pl-PL" sz="1300" b="1" dirty="0">
                <a:solidFill>
                  <a:srgbClr val="FFFFFF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</a:br>
            <a:r>
              <a:rPr lang="pl-PL" sz="1300" b="1" dirty="0">
                <a:solidFill>
                  <a:srgbClr val="FFFFFF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  <a:t>do wdrożenia?</a:t>
            </a:r>
            <a:endParaRPr lang="pl-PL" sz="1300" b="1" dirty="0">
              <a:latin typeface="Source Serif Pro SemiBold"/>
              <a:ea typeface="Source Serif Pro SemiBold"/>
              <a:cs typeface="Source Serif Pro SemiBold"/>
              <a:sym typeface="Source Serif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l" sz="1300" dirty="0">
                <a:solidFill>
                  <a:srgbClr val="FFFFFF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</a:br>
            <a:endParaRPr sz="1300" dirty="0">
              <a:latin typeface="Source Serif Pro SemiBold"/>
              <a:ea typeface="Source Serif Pro SemiBold"/>
              <a:cs typeface="Source Serif Pro SemiBold"/>
              <a:sym typeface="Source Serif Pro SemiBold"/>
            </a:endParaRPr>
          </a:p>
        </p:txBody>
      </p:sp>
      <p:cxnSp>
        <p:nvCxnSpPr>
          <p:cNvPr id="106" name="Google Shape;106;p17"/>
          <p:cNvCxnSpPr/>
          <p:nvPr/>
        </p:nvCxnSpPr>
        <p:spPr>
          <a:xfrm rot="10800000">
            <a:off x="2559791" y="2035183"/>
            <a:ext cx="336300" cy="0"/>
          </a:xfrm>
          <a:prstGeom prst="straightConnector1">
            <a:avLst/>
          </a:prstGeom>
          <a:noFill/>
          <a:ln w="9525" cap="flat" cmpd="sng">
            <a:solidFill>
              <a:srgbClr val="F0500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7" name="Google Shape;107;p17"/>
          <p:cNvCxnSpPr/>
          <p:nvPr/>
        </p:nvCxnSpPr>
        <p:spPr>
          <a:xfrm rot="10800000">
            <a:off x="4921991" y="2035183"/>
            <a:ext cx="336300" cy="0"/>
          </a:xfrm>
          <a:prstGeom prst="straightConnector1">
            <a:avLst/>
          </a:prstGeom>
          <a:noFill/>
          <a:ln w="9525" cap="flat" cmpd="sng">
            <a:solidFill>
              <a:srgbClr val="F0500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18" name="Google Shape;118;p17"/>
          <p:cNvGrpSpPr/>
          <p:nvPr/>
        </p:nvGrpSpPr>
        <p:grpSpPr>
          <a:xfrm>
            <a:off x="1616716" y="907060"/>
            <a:ext cx="1618450" cy="3329380"/>
            <a:chOff x="1552950" y="824075"/>
            <a:chExt cx="1618450" cy="3370500"/>
          </a:xfrm>
        </p:grpSpPr>
        <p:cxnSp>
          <p:nvCxnSpPr>
            <p:cNvPr id="119" name="Google Shape;119;p17"/>
            <p:cNvCxnSpPr/>
            <p:nvPr/>
          </p:nvCxnSpPr>
          <p:spPr>
            <a:xfrm>
              <a:off x="2476000" y="857250"/>
              <a:ext cx="6954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17"/>
            <p:cNvCxnSpPr/>
            <p:nvPr/>
          </p:nvCxnSpPr>
          <p:spPr>
            <a:xfrm>
              <a:off x="2362225" y="824075"/>
              <a:ext cx="0" cy="33705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21" name="Google Shape;121;p17"/>
            <p:cNvCxnSpPr/>
            <p:nvPr/>
          </p:nvCxnSpPr>
          <p:spPr>
            <a:xfrm>
              <a:off x="1552950" y="857250"/>
              <a:ext cx="7044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2" name="Google Shape;122;p17"/>
          <p:cNvGrpSpPr/>
          <p:nvPr/>
        </p:nvGrpSpPr>
        <p:grpSpPr>
          <a:xfrm>
            <a:off x="3902716" y="907060"/>
            <a:ext cx="1618450" cy="3329380"/>
            <a:chOff x="1552950" y="824075"/>
            <a:chExt cx="1618450" cy="3370500"/>
          </a:xfrm>
        </p:grpSpPr>
        <p:cxnSp>
          <p:nvCxnSpPr>
            <p:cNvPr id="123" name="Google Shape;123;p17"/>
            <p:cNvCxnSpPr/>
            <p:nvPr/>
          </p:nvCxnSpPr>
          <p:spPr>
            <a:xfrm>
              <a:off x="2476000" y="857250"/>
              <a:ext cx="6954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17"/>
            <p:cNvCxnSpPr/>
            <p:nvPr/>
          </p:nvCxnSpPr>
          <p:spPr>
            <a:xfrm>
              <a:off x="2362225" y="824075"/>
              <a:ext cx="0" cy="33705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25" name="Google Shape;125;p17"/>
            <p:cNvCxnSpPr/>
            <p:nvPr/>
          </p:nvCxnSpPr>
          <p:spPr>
            <a:xfrm>
              <a:off x="1552950" y="857250"/>
              <a:ext cx="7044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D7C47CB-6224-705E-62C3-C4F6103338E2}"/>
              </a:ext>
            </a:extLst>
          </p:cNvPr>
          <p:cNvSpPr txBox="1"/>
          <p:nvPr/>
        </p:nvSpPr>
        <p:spPr>
          <a:xfrm>
            <a:off x="273791" y="4668439"/>
            <a:ext cx="6188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dirty="0">
                <a:solidFill>
                  <a:schemeClr val="tx1"/>
                </a:solidFill>
              </a:rPr>
              <a:t>Innowator: Towarzystwo Pomocy im. św. Brata Alberta Koło Jeleniogórskie</a:t>
            </a:r>
          </a:p>
        </p:txBody>
      </p:sp>
      <p:pic>
        <p:nvPicPr>
          <p:cNvPr id="3" name="Picture 2" descr="Expertise - IResearchNet">
            <a:extLst>
              <a:ext uri="{FF2B5EF4-FFF2-40B4-BE49-F238E27FC236}">
                <a16:creationId xmlns:a16="http://schemas.microsoft.com/office/drawing/2014/main" id="{A1FED6F8-AC3A-DFC5-8BEB-56021C81F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57" y="0"/>
            <a:ext cx="2034989" cy="142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F4A535C-E052-BA3C-C477-0C1133384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361" y="3219891"/>
            <a:ext cx="2290659" cy="192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6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812</Words>
  <Application>Microsoft Office PowerPoint</Application>
  <PresentationFormat>Pokaz na ekranie (16:9)</PresentationFormat>
  <Paragraphs>60</Paragraphs>
  <Slides>12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Source Serif Pro ExtraLight</vt:lpstr>
      <vt:lpstr>Source Serif Pro SemiBold</vt:lpstr>
      <vt:lpstr>Georgia</vt:lpstr>
      <vt:lpstr>Source Serif Pro Light</vt:lpstr>
      <vt:lpstr>Source Serif Pro</vt:lpstr>
      <vt:lpstr>Arial</vt:lpstr>
      <vt:lpstr>Simple Light</vt:lpstr>
      <vt:lpstr>Skalowanie innowacji społecznych w praktyce TransferHub</vt:lpstr>
      <vt:lpstr>AKTUALNE OBSZARY AKTYWNOŚCI INKUBATORA TRANSFERHUB   1. Starzenie się społeczeństwa – zwiększanie aktywności zawodowej silversów oraz rosnące potrzeby w dziedzinie usług opiekuńczych i innych, adresowanych do silversów.  2. Kobiety na rynku pracy – redukowanie ich dyskryminacji, luki płacowej, ułatwianie startu w życie zawodowe i powrotu do tego życia po urlopie macierzyńskim.  3. Robotyzacja, automatyzacja i sztuczna inteligencja  – przygotowanie się do ewolucji technologicznej, wykorzystanie jej dla rozwoju własnej kariery.</vt:lpstr>
      <vt:lpstr>PRAKTYKA SKALOWANIA W TRANSFERHUB  1. Próby skalowania podejmowane są w stosunku do dwu-trzykrotnie większej liczby innowacji niż wymagany cel wskaźnikowy projektu.  2. Osiągnięcie celu dokumentuje deklaracji Kluczowego Aktora Zmiany Społecznej, znaczącej instytucji, która sama wdroży rozwiązanie u siebie i/lub będzie naszym sojusznikiem, pomostem w drodze do innych użytkowników.  3. TransferHub zabiega o to, by innowacje były możliwie jak najszerzej wdrażane – niezależnie od tego, czy pomaga nam poprawić cele wskaźnikowe, czy nie. Nie przerywamy pracy ze skalowaniem po zdobyciu jednej deklaracji Aktora.</vt:lpstr>
      <vt:lpstr>Prezentacja programu PowerPoint</vt:lpstr>
      <vt:lpstr>Dlaczego zamawiamy ekspertyzy?</vt:lpstr>
      <vt:lpstr>Nad czym polega praca nad finalną wersją produktu?</vt:lpstr>
      <vt:lpstr>Praca organiczna, czyli…</vt:lpstr>
      <vt:lpstr>PRZYKŁADY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Ewentualny tytuł niniejszej prezentacji</dc:title>
  <dc:creator>Łukasz Komuda</dc:creator>
  <cp:lastModifiedBy>Łukasz Komuda</cp:lastModifiedBy>
  <cp:revision>5</cp:revision>
  <dcterms:modified xsi:type="dcterms:W3CDTF">2023-08-02T10:07:07Z</dcterms:modified>
</cp:coreProperties>
</file>